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3"/>
  </p:sldMasterIdLst>
  <p:sldIdLst>
    <p:sldId id="256" r:id="rId4"/>
    <p:sldId id="257" r:id="rId5"/>
    <p:sldId id="263" r:id="rId6"/>
    <p:sldId id="261" r:id="rId7"/>
    <p:sldId id="262" r:id="rId8"/>
  </p:sldIdLst>
  <p:sldSz cx="13716000" cy="7715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7CF47-85AE-416A-8E0C-B7F70931C4BD}" v="1" dt="2024-02-10T10:19:30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0" autoAdjust="0"/>
    <p:restoredTop sz="94660"/>
  </p:normalViewPr>
  <p:slideViewPr>
    <p:cSldViewPr snapToGrid="0">
      <p:cViewPr varScale="1">
        <p:scale>
          <a:sx n="99" d="100"/>
          <a:sy n="9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ias Naegele - ROC lifestyle GmbH" userId="7ffc0f03-3ce8-40ac-8148-20a94811f11b" providerId="ADAL" clId="{72A7CF47-85AE-416A-8E0C-B7F70931C4BD}"/>
    <pc:docChg chg="custSel modSld">
      <pc:chgData name="Tobias Naegele - ROC lifestyle GmbH" userId="7ffc0f03-3ce8-40ac-8148-20a94811f11b" providerId="ADAL" clId="{72A7CF47-85AE-416A-8E0C-B7F70931C4BD}" dt="2024-02-10T10:21:06.607" v="12" actId="14100"/>
      <pc:docMkLst>
        <pc:docMk/>
      </pc:docMkLst>
      <pc:sldChg chg="addSp delSp modSp mod delDesignElem">
        <pc:chgData name="Tobias Naegele - ROC lifestyle GmbH" userId="7ffc0f03-3ce8-40ac-8148-20a94811f11b" providerId="ADAL" clId="{72A7CF47-85AE-416A-8E0C-B7F70931C4BD}" dt="2024-02-10T10:20:41.113" v="11" actId="167"/>
        <pc:sldMkLst>
          <pc:docMk/>
          <pc:sldMk cId="68622229" sldId="256"/>
        </pc:sldMkLst>
        <pc:spChg chg="del">
          <ac:chgData name="Tobias Naegele - ROC lifestyle GmbH" userId="7ffc0f03-3ce8-40ac-8148-20a94811f11b" providerId="ADAL" clId="{72A7CF47-85AE-416A-8E0C-B7F70931C4BD}" dt="2024-02-10T10:20:37.431" v="10" actId="478"/>
          <ac:spMkLst>
            <pc:docMk/>
            <pc:sldMk cId="68622229" sldId="256"/>
            <ac:spMk id="4" creationId="{301D1026-886F-46C8-9F7B-E227F87C3717}"/>
          </ac:spMkLst>
        </pc:spChg>
        <pc:spChg chg="del">
          <ac:chgData name="Tobias Naegele - ROC lifestyle GmbH" userId="7ffc0f03-3ce8-40ac-8148-20a94811f11b" providerId="ADAL" clId="{72A7CF47-85AE-416A-8E0C-B7F70931C4BD}" dt="2024-02-10T10:20:35.717" v="9" actId="478"/>
          <ac:spMkLst>
            <pc:docMk/>
            <pc:sldMk cId="68622229" sldId="256"/>
            <ac:spMk id="5" creationId="{FF0E2E61-AA03-D8CC-221E-A84DE16B7655}"/>
          </ac:spMkLst>
        </pc:spChg>
        <pc:spChg chg="add mod ord">
          <ac:chgData name="Tobias Naegele - ROC lifestyle GmbH" userId="7ffc0f03-3ce8-40ac-8148-20a94811f11b" providerId="ADAL" clId="{72A7CF47-85AE-416A-8E0C-B7F70931C4BD}" dt="2024-02-10T10:20:41.113" v="11" actId="167"/>
          <ac:spMkLst>
            <pc:docMk/>
            <pc:sldMk cId="68622229" sldId="256"/>
            <ac:spMk id="8" creationId="{B8A0E65C-5004-94C1-54B0-AF97F81DA75B}"/>
          </ac:spMkLst>
        </pc:spChg>
        <pc:picChg chg="mod">
          <ac:chgData name="Tobias Naegele - ROC lifestyle GmbH" userId="7ffc0f03-3ce8-40ac-8148-20a94811f11b" providerId="ADAL" clId="{72A7CF47-85AE-416A-8E0C-B7F70931C4BD}" dt="2024-02-10T10:20:00.999" v="4" actId="29295"/>
          <ac:picMkLst>
            <pc:docMk/>
            <pc:sldMk cId="68622229" sldId="256"/>
            <ac:picMk id="2" creationId="{6C122BAC-730D-8121-0B19-8E1078160F1D}"/>
          </ac:picMkLst>
        </pc:picChg>
      </pc:sldChg>
      <pc:sldChg chg="modSp mod">
        <pc:chgData name="Tobias Naegele - ROC lifestyle GmbH" userId="7ffc0f03-3ce8-40ac-8148-20a94811f11b" providerId="ADAL" clId="{72A7CF47-85AE-416A-8E0C-B7F70931C4BD}" dt="2024-02-10T10:19:30.660" v="2" actId="27636"/>
        <pc:sldMkLst>
          <pc:docMk/>
          <pc:sldMk cId="357320261" sldId="257"/>
        </pc:sldMkLst>
        <pc:spChg chg="mod">
          <ac:chgData name="Tobias Naegele - ROC lifestyle GmbH" userId="7ffc0f03-3ce8-40ac-8148-20a94811f11b" providerId="ADAL" clId="{72A7CF47-85AE-416A-8E0C-B7F70931C4BD}" dt="2024-02-10T10:19:30.660" v="2" actId="27636"/>
          <ac:spMkLst>
            <pc:docMk/>
            <pc:sldMk cId="357320261" sldId="257"/>
            <ac:spMk id="15" creationId="{C68F6D7F-69BB-7E31-420E-A77144E936BC}"/>
          </ac:spMkLst>
        </pc:spChg>
        <pc:spChg chg="mod">
          <ac:chgData name="Tobias Naegele - ROC lifestyle GmbH" userId="7ffc0f03-3ce8-40ac-8148-20a94811f11b" providerId="ADAL" clId="{72A7CF47-85AE-416A-8E0C-B7F70931C4BD}" dt="2024-02-10T10:19:30.651" v="1" actId="27636"/>
          <ac:spMkLst>
            <pc:docMk/>
            <pc:sldMk cId="357320261" sldId="257"/>
            <ac:spMk id="16" creationId="{E3542927-9813-D826-645C-7E2E2B8D619D}"/>
          </ac:spMkLst>
        </pc:spChg>
      </pc:sldChg>
      <pc:sldChg chg="modSp mod">
        <pc:chgData name="Tobias Naegele - ROC lifestyle GmbH" userId="7ffc0f03-3ce8-40ac-8148-20a94811f11b" providerId="ADAL" clId="{72A7CF47-85AE-416A-8E0C-B7F70931C4BD}" dt="2024-02-10T10:21:06.607" v="12" actId="14100"/>
        <pc:sldMkLst>
          <pc:docMk/>
          <pc:sldMk cId="3091913662" sldId="261"/>
        </pc:sldMkLst>
        <pc:spChg chg="mod">
          <ac:chgData name="Tobias Naegele - ROC lifestyle GmbH" userId="7ffc0f03-3ce8-40ac-8148-20a94811f11b" providerId="ADAL" clId="{72A7CF47-85AE-416A-8E0C-B7F70931C4BD}" dt="2024-02-10T10:21:06.607" v="12" actId="14100"/>
          <ac:spMkLst>
            <pc:docMk/>
            <pc:sldMk cId="3091913662" sldId="261"/>
            <ac:spMk id="4" creationId="{B2F4F5D2-8F6A-B103-7F30-793E2A3F95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262658"/>
            <a:ext cx="10287000" cy="268605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052293"/>
            <a:ext cx="10287000" cy="1862732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F7B-7732-425E-8169-0F4D0E822C55}" type="datetimeFigureOut">
              <a:rPr lang="de-DE" smtClean="0"/>
              <a:t>29.02.2024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78D-D6FB-4EBD-B0C0-CD829FC54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22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F7B-7732-425E-8169-0F4D0E822C55}" type="datetimeFigureOut">
              <a:rPr lang="de-DE" smtClean="0"/>
              <a:t>29.02.2024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78D-D6FB-4EBD-B0C0-CD829FC54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39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10766"/>
            <a:ext cx="2957513" cy="653831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10766"/>
            <a:ext cx="8701088" cy="653831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F7B-7732-425E-8169-0F4D0E822C55}" type="datetimeFigureOut">
              <a:rPr lang="de-DE" smtClean="0"/>
              <a:t>29.02.2024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78D-D6FB-4EBD-B0C0-CD829FC54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95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F7B-7732-425E-8169-0F4D0E822C55}" type="datetimeFigureOut">
              <a:rPr lang="de-DE" smtClean="0"/>
              <a:t>29.02.2024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78D-D6FB-4EBD-B0C0-CD829FC54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97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1923456"/>
            <a:ext cx="11830050" cy="320932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5163147"/>
            <a:ext cx="11830050" cy="1687710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F7B-7732-425E-8169-0F4D0E822C55}" type="datetimeFigureOut">
              <a:rPr lang="de-DE" smtClean="0"/>
              <a:t>29.02.2024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78D-D6FB-4EBD-B0C0-CD829FC54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053828"/>
            <a:ext cx="5829300" cy="48952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053828"/>
            <a:ext cx="5829300" cy="48952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F7B-7732-425E-8169-0F4D0E822C55}" type="datetimeFigureOut">
              <a:rPr lang="de-DE" smtClean="0"/>
              <a:t>29.02.2024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78D-D6FB-4EBD-B0C0-CD829FC54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87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10766"/>
            <a:ext cx="11830050" cy="149125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1891308"/>
            <a:ext cx="5802510" cy="9269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2818209"/>
            <a:ext cx="5802510" cy="41451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1891308"/>
            <a:ext cx="5831087" cy="9269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2818209"/>
            <a:ext cx="5831087" cy="41451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F7B-7732-425E-8169-0F4D0E822C55}" type="datetimeFigureOut">
              <a:rPr lang="de-DE" smtClean="0"/>
              <a:t>29.02.2024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78D-D6FB-4EBD-B0C0-CD829FC54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28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F7B-7732-425E-8169-0F4D0E822C55}" type="datetimeFigureOut">
              <a:rPr lang="de-DE" smtClean="0"/>
              <a:t>29.02.2024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78D-D6FB-4EBD-B0C0-CD829FC54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1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F7B-7732-425E-8169-0F4D0E822C55}" type="datetimeFigureOut">
              <a:rPr lang="de-DE" smtClean="0"/>
              <a:t>29.02.2024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78D-D6FB-4EBD-B0C0-CD829FC54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73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14350"/>
            <a:ext cx="4423767" cy="180022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110854"/>
            <a:ext cx="6943725" cy="548282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314575"/>
            <a:ext cx="4423767" cy="4288037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F7B-7732-425E-8169-0F4D0E822C55}" type="datetimeFigureOut">
              <a:rPr lang="de-DE" smtClean="0"/>
              <a:t>29.02.2024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78D-D6FB-4EBD-B0C0-CD829FC54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82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14350"/>
            <a:ext cx="4423767" cy="180022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110854"/>
            <a:ext cx="6943725" cy="548282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314575"/>
            <a:ext cx="4423767" cy="4288037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F7B-7732-425E-8169-0F4D0E822C55}" type="datetimeFigureOut">
              <a:rPr lang="de-DE" smtClean="0"/>
              <a:t>29.02.2024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78D-D6FB-4EBD-B0C0-CD829FC54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70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10766"/>
            <a:ext cx="11830050" cy="1491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053828"/>
            <a:ext cx="11830050" cy="4895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7150894"/>
            <a:ext cx="3086100" cy="410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BCF7B-7732-425E-8169-0F4D0E822C55}" type="datetimeFigureOut">
              <a:rPr lang="de-DE" smtClean="0"/>
              <a:t>29.02.2024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7150894"/>
            <a:ext cx="4629150" cy="410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7150894"/>
            <a:ext cx="3086100" cy="410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A378D-D6FB-4EBD-B0C0-CD829FC54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8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vandio.com/vivandio-quub-ar-0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vandio.com/quub-fa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vivandio.com/vivandio-quub-anleitu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A0E65C-5004-94C1-54B0-AF97F81DA75B}"/>
              </a:ext>
            </a:extLst>
          </p:cNvPr>
          <p:cNvSpPr/>
          <p:nvPr/>
        </p:nvSpPr>
        <p:spPr>
          <a:xfrm>
            <a:off x="-16212" y="0"/>
            <a:ext cx="13715979" cy="77152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463"/>
          </a:p>
        </p:txBody>
      </p:sp>
      <p:pic>
        <p:nvPicPr>
          <p:cNvPr id="5" name="Grafik 4" descr="Ein Bild, das Küchengerät, Haushaltsgerät, draußen, Pflanze enthält.&#10;&#10;Automatisch generierte Beschreibung">
            <a:extLst>
              <a:ext uri="{FF2B5EF4-FFF2-40B4-BE49-F238E27FC236}">
                <a16:creationId xmlns:a16="http://schemas.microsoft.com/office/drawing/2014/main" id="{C6B1E315-B41B-2DA3-1BD6-0254F555F3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2" y="0"/>
            <a:ext cx="13735064" cy="771525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7D4CA46-ADE0-28CA-8247-F08657A409DD}"/>
              </a:ext>
            </a:extLst>
          </p:cNvPr>
          <p:cNvSpPr txBox="1"/>
          <p:nvPr/>
        </p:nvSpPr>
        <p:spPr>
          <a:xfrm>
            <a:off x="162807" y="5035524"/>
            <a:ext cx="6695193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quub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B564C6-DC3B-5548-9B59-47FC491B4C67}"/>
              </a:ext>
            </a:extLst>
          </p:cNvPr>
          <p:cNvSpPr txBox="1"/>
          <p:nvPr/>
        </p:nvSpPr>
        <p:spPr>
          <a:xfrm>
            <a:off x="162807" y="6767200"/>
            <a:ext cx="6261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Planungshilfe</a:t>
            </a:r>
          </a:p>
        </p:txBody>
      </p:sp>
    </p:spTree>
    <p:extLst>
      <p:ext uri="{BB962C8B-B14F-4D97-AF65-F5344CB8AC3E}">
        <p14:creationId xmlns:p14="http://schemas.microsoft.com/office/powerpoint/2010/main" val="6862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077E6-188E-1EDF-6734-A764B7E80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D42035E-995C-4F95-476A-A6E94CAF4DF6}"/>
              </a:ext>
            </a:extLst>
          </p:cNvPr>
          <p:cNvSpPr txBox="1"/>
          <p:nvPr/>
        </p:nvSpPr>
        <p:spPr>
          <a:xfrm>
            <a:off x="11678504" y="450863"/>
            <a:ext cx="1843743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13" dirty="0">
                <a:solidFill>
                  <a:srgbClr val="9BB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 OUTDOOR COOKING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5F0C4F-C809-7528-97FF-FE043B053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8" r="5282" b="43021"/>
          <a:stretch/>
        </p:blipFill>
        <p:spPr>
          <a:xfrm>
            <a:off x="11720637" y="101688"/>
            <a:ext cx="1759620" cy="349176"/>
          </a:xfrm>
          <a:prstGeom prst="rect">
            <a:avLst/>
          </a:prstGeom>
        </p:spPr>
      </p:pic>
      <p:sp>
        <p:nvSpPr>
          <p:cNvPr id="2" name="Textfeld 3">
            <a:extLst>
              <a:ext uri="{FF2B5EF4-FFF2-40B4-BE49-F238E27FC236}">
                <a16:creationId xmlns:a16="http://schemas.microsoft.com/office/drawing/2014/main" id="{CD3007FD-881C-B245-9543-50C41857F6B5}"/>
              </a:ext>
            </a:extLst>
          </p:cNvPr>
          <p:cNvSpPr txBox="1"/>
          <p:nvPr/>
        </p:nvSpPr>
        <p:spPr>
          <a:xfrm>
            <a:off x="212608" y="994730"/>
            <a:ext cx="11759259" cy="16235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413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825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1238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1651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2064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2476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2889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3302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Tipps für dieses Planungstool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Dieses Planungstool soll dich deiner Traumaußenküche einen Schritt näher bringen, indem du hier ganz einfach Geräte, Anordnungen und Proportionen zu deinen persönlichen Anforderungen zusammenstellen kannst. </a:t>
            </a:r>
          </a:p>
          <a:p>
            <a:br>
              <a:rPr lang="de-DE" sz="1575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5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EC63C5-0DCC-9B57-C2E7-25E235B99594}"/>
              </a:ext>
            </a:extLst>
          </p:cNvPr>
          <p:cNvSpPr txBox="1"/>
          <p:nvPr/>
        </p:nvSpPr>
        <p:spPr>
          <a:xfrm>
            <a:off x="212606" y="2688985"/>
            <a:ext cx="78250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Schritt 1: Zeile zusammenstellen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Verschiebe bzw. Ordne die einzelnen Module auf der Folgeseite nach Bedarf an.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Nutze Copy &amp; Paste (Strg + C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Strg + V) um Komponenten auch mehrfach nutzen zu können.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Nutze PowerPoint Standardelemente um evtl. weitere Informationen zu dokumentieren.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Schritt 2: Küche anfragen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Nutze das Formular, um evtl. weitere hilfreiche Informationen zu deiner geplanten Küche zu dokumentieren.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Frage die Küche bei deinem vivandio Händler an und lasse dich im Detail beraten.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7690852-BACA-4B0D-FFA7-779D6F755336}"/>
              </a:ext>
            </a:extLst>
          </p:cNvPr>
          <p:cNvSpPr/>
          <p:nvPr/>
        </p:nvSpPr>
        <p:spPr>
          <a:xfrm>
            <a:off x="8224892" y="5103518"/>
            <a:ext cx="4129034" cy="2380110"/>
          </a:xfrm>
          <a:prstGeom prst="rect">
            <a:avLst/>
          </a:prstGeom>
          <a:solidFill>
            <a:srgbClr val="4758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2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68F6D7F-69BB-7E31-420E-A77144E936BC}"/>
              </a:ext>
            </a:extLst>
          </p:cNvPr>
          <p:cNvSpPr txBox="1">
            <a:spLocks/>
          </p:cNvSpPr>
          <p:nvPr/>
        </p:nvSpPr>
        <p:spPr>
          <a:xfrm>
            <a:off x="8328156" y="5485695"/>
            <a:ext cx="3735246" cy="888474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Augmented</a:t>
            </a:r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Reality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3542927-9813-D826-645C-7E2E2B8D619D}"/>
              </a:ext>
            </a:extLst>
          </p:cNvPr>
          <p:cNvSpPr txBox="1">
            <a:spLocks/>
          </p:cNvSpPr>
          <p:nvPr/>
        </p:nvSpPr>
        <p:spPr>
          <a:xfrm>
            <a:off x="8328155" y="6354030"/>
            <a:ext cx="3735246" cy="888474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 jetzt diese quub Kombination virtuell in deinem Garten mit diesem 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de-DE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E741522-560F-AA29-9808-D447C26DE696}"/>
              </a:ext>
            </a:extLst>
          </p:cNvPr>
          <p:cNvSpPr/>
          <p:nvPr/>
        </p:nvSpPr>
        <p:spPr>
          <a:xfrm>
            <a:off x="2" y="1"/>
            <a:ext cx="6971417" cy="571499"/>
          </a:xfrm>
          <a:prstGeom prst="rect">
            <a:avLst/>
          </a:prstGeom>
          <a:solidFill>
            <a:srgbClr val="4758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2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B665E0-D682-BA40-5F56-9A943C5A9E29}"/>
              </a:ext>
            </a:extLst>
          </p:cNvPr>
          <p:cNvSpPr txBox="1"/>
          <p:nvPr/>
        </p:nvSpPr>
        <p:spPr>
          <a:xfrm>
            <a:off x="113417" y="101688"/>
            <a:ext cx="685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 vivandio quub mobile Outdoorküchenmodule</a:t>
            </a:r>
          </a:p>
        </p:txBody>
      </p:sp>
      <p:pic>
        <p:nvPicPr>
          <p:cNvPr id="22" name="Grafik 21" descr="Ein Bild, das Screenshot, Spiegel, Fenster enthält.&#10;&#10;Automatisch generierte Beschreibung">
            <a:extLst>
              <a:ext uri="{FF2B5EF4-FFF2-40B4-BE49-F238E27FC236}">
                <a16:creationId xmlns:a16="http://schemas.microsoft.com/office/drawing/2014/main" id="{F3D0B182-68C5-6242-76D0-67A209A79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21605" r="14203" b="22222"/>
          <a:stretch/>
        </p:blipFill>
        <p:spPr>
          <a:xfrm>
            <a:off x="8828190" y="3041481"/>
            <a:ext cx="4675204" cy="23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4DEC4-027D-1B7F-87AC-75B9AE784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feld 83">
            <a:extLst>
              <a:ext uri="{FF2B5EF4-FFF2-40B4-BE49-F238E27FC236}">
                <a16:creationId xmlns:a16="http://schemas.microsoft.com/office/drawing/2014/main" id="{4BBCF0BF-234E-AF95-8F2D-74F8636A3C4D}"/>
              </a:ext>
            </a:extLst>
          </p:cNvPr>
          <p:cNvSpPr txBox="1"/>
          <p:nvPr/>
        </p:nvSpPr>
        <p:spPr>
          <a:xfrm>
            <a:off x="11678504" y="450863"/>
            <a:ext cx="1843743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13" dirty="0">
                <a:solidFill>
                  <a:srgbClr val="9BB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 OUTDOOR COOKING</a:t>
            </a:r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6A47806F-CE7E-006D-CF08-7C0905453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8" r="5282" b="43021"/>
          <a:stretch/>
        </p:blipFill>
        <p:spPr>
          <a:xfrm>
            <a:off x="11720637" y="101688"/>
            <a:ext cx="1759620" cy="349176"/>
          </a:xfrm>
          <a:prstGeom prst="rect">
            <a:avLst/>
          </a:prstGeom>
        </p:spPr>
      </p:pic>
      <p:graphicFrame>
        <p:nvGraphicFramePr>
          <p:cNvPr id="110" name="Tabelle 109">
            <a:extLst>
              <a:ext uri="{FF2B5EF4-FFF2-40B4-BE49-F238E27FC236}">
                <a16:creationId xmlns:a16="http://schemas.microsoft.com/office/drawing/2014/main" id="{58ABA1D9-2180-3C9E-7D9B-2CC375AB5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957902"/>
              </p:ext>
            </p:extLst>
          </p:nvPr>
        </p:nvGraphicFramePr>
        <p:xfrm>
          <a:off x="150815" y="3920715"/>
          <a:ext cx="10801314" cy="25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19">
                  <a:extLst>
                    <a:ext uri="{9D8B030D-6E8A-4147-A177-3AD203B41FA5}">
                      <a16:colId xmlns:a16="http://schemas.microsoft.com/office/drawing/2014/main" val="2596752886"/>
                    </a:ext>
                  </a:extLst>
                </a:gridCol>
                <a:gridCol w="1800219">
                  <a:extLst>
                    <a:ext uri="{9D8B030D-6E8A-4147-A177-3AD203B41FA5}">
                      <a16:colId xmlns:a16="http://schemas.microsoft.com/office/drawing/2014/main" val="1474544460"/>
                    </a:ext>
                  </a:extLst>
                </a:gridCol>
                <a:gridCol w="1800219">
                  <a:extLst>
                    <a:ext uri="{9D8B030D-6E8A-4147-A177-3AD203B41FA5}">
                      <a16:colId xmlns:a16="http://schemas.microsoft.com/office/drawing/2014/main" val="4006089201"/>
                    </a:ext>
                  </a:extLst>
                </a:gridCol>
                <a:gridCol w="1800219">
                  <a:extLst>
                    <a:ext uri="{9D8B030D-6E8A-4147-A177-3AD203B41FA5}">
                      <a16:colId xmlns:a16="http://schemas.microsoft.com/office/drawing/2014/main" val="428517386"/>
                    </a:ext>
                  </a:extLst>
                </a:gridCol>
                <a:gridCol w="1800219">
                  <a:extLst>
                    <a:ext uri="{9D8B030D-6E8A-4147-A177-3AD203B41FA5}">
                      <a16:colId xmlns:a16="http://schemas.microsoft.com/office/drawing/2014/main" val="3834888087"/>
                    </a:ext>
                  </a:extLst>
                </a:gridCol>
                <a:gridCol w="1800219">
                  <a:extLst>
                    <a:ext uri="{9D8B030D-6E8A-4147-A177-3AD203B41FA5}">
                      <a16:colId xmlns:a16="http://schemas.microsoft.com/office/drawing/2014/main" val="3918750800"/>
                    </a:ext>
                  </a:extLst>
                </a:gridCol>
              </a:tblGrid>
              <a:tr h="162000">
                <a:tc>
                  <a:txBody>
                    <a:bodyPr/>
                    <a:lstStyle/>
                    <a:p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1m</a:t>
                      </a:r>
                    </a:p>
                  </a:txBody>
                  <a:tcPr marL="102870" marR="102870" marT="51435" marB="514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2m</a:t>
                      </a:r>
                    </a:p>
                  </a:txBody>
                  <a:tcPr marL="102870" marR="102870" marT="51435" marB="514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3m</a:t>
                      </a:r>
                    </a:p>
                  </a:txBody>
                  <a:tcPr marL="102870" marR="102870" marT="51435" marB="514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4m</a:t>
                      </a:r>
                    </a:p>
                  </a:txBody>
                  <a:tcPr marL="102870" marR="102870" marT="51435" marB="514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5m</a:t>
                      </a:r>
                    </a:p>
                  </a:txBody>
                  <a:tcPr marL="102870" marR="102870" marT="51435" marB="514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6m</a:t>
                      </a:r>
                    </a:p>
                  </a:txBody>
                  <a:tcPr marL="102870" marR="102870" marT="51435" marB="5143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25838"/>
                  </a:ext>
                </a:extLst>
              </a:tr>
            </a:tbl>
          </a:graphicData>
        </a:graphic>
      </p:graphicFrame>
      <p:pic>
        <p:nvPicPr>
          <p:cNvPr id="113" name="Grafik 112" descr="Ein Bild, das Schublade, Aktenschrank, Schrank, Kommode enthält.&#10;&#10;Automatisch generierte Beschreibung">
            <a:extLst>
              <a:ext uri="{FF2B5EF4-FFF2-40B4-BE49-F238E27FC236}">
                <a16:creationId xmlns:a16="http://schemas.microsoft.com/office/drawing/2014/main" id="{937A68DD-8C1F-D7F3-D40C-A99DCD9B0D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8142" y="2280660"/>
            <a:ext cx="975486" cy="1650969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B4340A32-9E8D-AB29-5851-12901CECCC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3328" y="5514751"/>
            <a:ext cx="1881590" cy="1707764"/>
          </a:xfrm>
          <a:prstGeom prst="rect">
            <a:avLst/>
          </a:prstGeom>
        </p:spPr>
      </p:pic>
      <p:pic>
        <p:nvPicPr>
          <p:cNvPr id="118" name="Grafik 117" descr="Ein Bild, das Screenshot, Schwarzweiß, Design enthält.&#10;&#10;Automatisch generierte Beschreibung">
            <a:extLst>
              <a:ext uri="{FF2B5EF4-FFF2-40B4-BE49-F238E27FC236}">
                <a16:creationId xmlns:a16="http://schemas.microsoft.com/office/drawing/2014/main" id="{39D6EF0D-1F3D-A2F8-5A4E-694207A896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8904" y="2255650"/>
            <a:ext cx="967831" cy="1122701"/>
          </a:xfrm>
          <a:prstGeom prst="rect">
            <a:avLst/>
          </a:prstGeom>
        </p:spPr>
      </p:pic>
      <p:pic>
        <p:nvPicPr>
          <p:cNvPr id="119" name="Grafik 118" descr="Ein Bild, das Screenshot, Mobiliar, Schwarzweiß, Design enthält.&#10;&#10;Automatisch generierte Beschreibung">
            <a:extLst>
              <a:ext uri="{FF2B5EF4-FFF2-40B4-BE49-F238E27FC236}">
                <a16:creationId xmlns:a16="http://schemas.microsoft.com/office/drawing/2014/main" id="{8F2A33F6-A2CA-EB79-4F97-0142C36071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4331" y="3857625"/>
            <a:ext cx="1796978" cy="1108112"/>
          </a:xfrm>
          <a:prstGeom prst="rect">
            <a:avLst/>
          </a:prstGeom>
        </p:spPr>
      </p:pic>
      <p:pic>
        <p:nvPicPr>
          <p:cNvPr id="121" name="Grafik 120">
            <a:extLst>
              <a:ext uri="{FF2B5EF4-FFF2-40B4-BE49-F238E27FC236}">
                <a16:creationId xmlns:a16="http://schemas.microsoft.com/office/drawing/2014/main" id="{C5C252EC-2EAD-89B8-0654-C5A7129B45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12" y="2284489"/>
            <a:ext cx="1829181" cy="1660197"/>
          </a:xfrm>
          <a:prstGeom prst="rect">
            <a:avLst/>
          </a:prstGeom>
        </p:spPr>
      </p:pic>
      <p:pic>
        <p:nvPicPr>
          <p:cNvPr id="122" name="Grafik 121" descr="Ein Bild, das Fenster, Rechteck, Screenshot, Im Haus enthält.&#10;&#10;Automatisch generierte Beschreibung">
            <a:extLst>
              <a:ext uri="{FF2B5EF4-FFF2-40B4-BE49-F238E27FC236}">
                <a16:creationId xmlns:a16="http://schemas.microsoft.com/office/drawing/2014/main" id="{FA16B0CA-6BC0-5F95-8254-47EB85AF27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096" y="5528281"/>
            <a:ext cx="1916268" cy="1707766"/>
          </a:xfrm>
          <a:prstGeom prst="rect">
            <a:avLst/>
          </a:prstGeom>
        </p:spPr>
      </p:pic>
      <p:pic>
        <p:nvPicPr>
          <p:cNvPr id="123" name="Grafik 122" descr="Ein Bild, das Rechteck, Schwarzweiß, Fenster, Gebäude enthält.&#10;&#10;Automatisch generierte Beschreibung">
            <a:extLst>
              <a:ext uri="{FF2B5EF4-FFF2-40B4-BE49-F238E27FC236}">
                <a16:creationId xmlns:a16="http://schemas.microsoft.com/office/drawing/2014/main" id="{46A0E968-1E95-39C3-957E-C1565F9B12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2165" y="5525341"/>
            <a:ext cx="1912042" cy="1713646"/>
          </a:xfrm>
          <a:prstGeom prst="rect">
            <a:avLst/>
          </a:prstGeom>
        </p:spPr>
      </p:pic>
      <p:pic>
        <p:nvPicPr>
          <p:cNvPr id="124" name="Grafik 123">
            <a:extLst>
              <a:ext uri="{FF2B5EF4-FFF2-40B4-BE49-F238E27FC236}">
                <a16:creationId xmlns:a16="http://schemas.microsoft.com/office/drawing/2014/main" id="{938968EC-F8BE-3F62-867C-9910F5CC6D7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2727" y="5514749"/>
            <a:ext cx="1912044" cy="1707766"/>
          </a:xfrm>
          <a:prstGeom prst="rect">
            <a:avLst/>
          </a:prstGeom>
        </p:spPr>
      </p:pic>
      <p:pic>
        <p:nvPicPr>
          <p:cNvPr id="125" name="Grafik 124" descr="Ein Bild, das Schwarzweiß, Stilllebenfotografie, Kerze, Spiegel enthält.&#10;&#10;Automatisch generierte Beschreibung">
            <a:extLst>
              <a:ext uri="{FF2B5EF4-FFF2-40B4-BE49-F238E27FC236}">
                <a16:creationId xmlns:a16="http://schemas.microsoft.com/office/drawing/2014/main" id="{0DB8D9F3-AE47-3698-007F-605D2AD96DA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329" y="1727528"/>
            <a:ext cx="968810" cy="2202096"/>
          </a:xfrm>
          <a:prstGeom prst="rect">
            <a:avLst/>
          </a:prstGeom>
        </p:spPr>
      </p:pic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05CEC542-649C-836E-1B42-C9F14F209627}"/>
              </a:ext>
            </a:extLst>
          </p:cNvPr>
          <p:cNvGrpSpPr/>
          <p:nvPr/>
        </p:nvGrpSpPr>
        <p:grpSpPr>
          <a:xfrm>
            <a:off x="7163462" y="1635693"/>
            <a:ext cx="2059655" cy="2280616"/>
            <a:chOff x="7729324" y="645743"/>
            <a:chExt cx="1930746" cy="2099193"/>
          </a:xfrm>
        </p:grpSpPr>
        <p:pic>
          <p:nvPicPr>
            <p:cNvPr id="127" name="Grafik 126" descr="Ein Bild, das Haushaltsgerät, Möbel, Design, Im Haus enthält.&#10;&#10;Automatisch generierte Beschreibung">
              <a:extLst>
                <a:ext uri="{FF2B5EF4-FFF2-40B4-BE49-F238E27FC236}">
                  <a16:creationId xmlns:a16="http://schemas.microsoft.com/office/drawing/2014/main" id="{2586FF58-4E2E-D188-35C0-8FE6399CA1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69075" y="1230333"/>
              <a:ext cx="1890995" cy="1514603"/>
            </a:xfrm>
            <a:prstGeom prst="rect">
              <a:avLst/>
            </a:prstGeom>
          </p:spPr>
        </p:pic>
        <p:pic>
          <p:nvPicPr>
            <p:cNvPr id="128" name="Grafik 127" descr="Ein Bild, das Vase, Haushaltsgerät, Flasche, Im Haus enthält.&#10;&#10;Automatisch generierte Beschreibung">
              <a:extLst>
                <a:ext uri="{FF2B5EF4-FFF2-40B4-BE49-F238E27FC236}">
                  <a16:creationId xmlns:a16="http://schemas.microsoft.com/office/drawing/2014/main" id="{BBFAA8BB-1F26-A324-1F07-050049407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29324" y="645743"/>
              <a:ext cx="985248" cy="1412733"/>
            </a:xfrm>
            <a:prstGeom prst="rect">
              <a:avLst/>
            </a:prstGeom>
          </p:spPr>
        </p:pic>
      </p:grpSp>
      <p:pic>
        <p:nvPicPr>
          <p:cNvPr id="129" name="Grafik 128" descr="Ein Bild, das Gerät, Küchengerät, Haushaltsgerät, Ofen enthält.&#10;&#10;Automatisch generierte Beschreibung">
            <a:extLst>
              <a:ext uri="{FF2B5EF4-FFF2-40B4-BE49-F238E27FC236}">
                <a16:creationId xmlns:a16="http://schemas.microsoft.com/office/drawing/2014/main" id="{5118BD84-D01D-6819-9711-4240D925937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9780" y="1646700"/>
            <a:ext cx="2008193" cy="2266976"/>
          </a:xfrm>
          <a:prstGeom prst="rect">
            <a:avLst/>
          </a:prstGeom>
        </p:spPr>
      </p:pic>
      <p:pic>
        <p:nvPicPr>
          <p:cNvPr id="130" name="Grafik 129" descr="Ein Bild, das Fenster, Rechteck, Haushaltsgerät, Im Haus enthält.&#10;&#10;Automatisch generierte Beschreibung">
            <a:extLst>
              <a:ext uri="{FF2B5EF4-FFF2-40B4-BE49-F238E27FC236}">
                <a16:creationId xmlns:a16="http://schemas.microsoft.com/office/drawing/2014/main" id="{A3D470D4-28E4-4C2E-B8BA-7E9197EBAD1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0446" y="5535496"/>
            <a:ext cx="1963724" cy="1707766"/>
          </a:xfrm>
          <a:prstGeom prst="rect">
            <a:avLst/>
          </a:prstGeom>
        </p:spPr>
      </p:pic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F77B9DEC-353D-917E-E09F-F167B8746559}"/>
              </a:ext>
            </a:extLst>
          </p:cNvPr>
          <p:cNvGrpSpPr/>
          <p:nvPr/>
        </p:nvGrpSpPr>
        <p:grpSpPr>
          <a:xfrm>
            <a:off x="132055" y="4806809"/>
            <a:ext cx="2080713" cy="2410601"/>
            <a:chOff x="519637" y="1997161"/>
            <a:chExt cx="1891646" cy="2151902"/>
          </a:xfrm>
        </p:grpSpPr>
        <p:pic>
          <p:nvPicPr>
            <p:cNvPr id="132" name="Grafik 131" descr="Ein Bild, das Möbel, Schrank, Im Haus, Schwarzweiß enthält.&#10;&#10;Automatisch generierte Beschreibung">
              <a:extLst>
                <a:ext uri="{FF2B5EF4-FFF2-40B4-BE49-F238E27FC236}">
                  <a16:creationId xmlns:a16="http://schemas.microsoft.com/office/drawing/2014/main" id="{F5A533FC-F8A5-7D0D-E6B7-1FA25967F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3891" y="2633684"/>
              <a:ext cx="1857392" cy="1515379"/>
            </a:xfrm>
            <a:prstGeom prst="rect">
              <a:avLst/>
            </a:prstGeom>
          </p:spPr>
        </p:pic>
        <p:pic>
          <p:nvPicPr>
            <p:cNvPr id="133" name="Grafik 132" descr="Ein Bild, das Vase, Haushaltsgerät, Flasche, Im Haus enthält.&#10;&#10;Automatisch generierte Beschreibung">
              <a:extLst>
                <a:ext uri="{FF2B5EF4-FFF2-40B4-BE49-F238E27FC236}">
                  <a16:creationId xmlns:a16="http://schemas.microsoft.com/office/drawing/2014/main" id="{C49CF1F1-193D-487C-C912-276F94371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637" y="1997161"/>
              <a:ext cx="985248" cy="1412733"/>
            </a:xfrm>
            <a:prstGeom prst="rect">
              <a:avLst/>
            </a:prstGeom>
          </p:spPr>
        </p:pic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E284E060-0735-0E34-44CC-D08EE1B3E795}"/>
              </a:ext>
            </a:extLst>
          </p:cNvPr>
          <p:cNvGrpSpPr/>
          <p:nvPr/>
        </p:nvGrpSpPr>
        <p:grpSpPr>
          <a:xfrm>
            <a:off x="1934271" y="1984689"/>
            <a:ext cx="1112490" cy="1961699"/>
            <a:chOff x="6466308" y="6657661"/>
            <a:chExt cx="1056282" cy="1870961"/>
          </a:xfrm>
        </p:grpSpPr>
        <p:pic>
          <p:nvPicPr>
            <p:cNvPr id="135" name="Grafik 134" descr="Ein Bild, das Rechteck, Bilderrahmen, Schwarzweiß, Spiegel enthält.&#10;&#10;Automatisch generierte Beschreibung">
              <a:extLst>
                <a:ext uri="{FF2B5EF4-FFF2-40B4-BE49-F238E27FC236}">
                  <a16:creationId xmlns:a16="http://schemas.microsoft.com/office/drawing/2014/main" id="{B8D1A5EA-92CF-A102-28C1-B175669FB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21354" y="6907046"/>
              <a:ext cx="984290" cy="1621576"/>
            </a:xfrm>
            <a:prstGeom prst="rect">
              <a:avLst/>
            </a:prstGeom>
          </p:spPr>
        </p:pic>
        <p:pic>
          <p:nvPicPr>
            <p:cNvPr id="136" name="Grafik 135" descr="Ein Bild, das Stilllebenfotografie, Schwarzweiß, Im Haus, monochrom enthält.&#10;&#10;Automatisch generierte Beschreibung">
              <a:extLst>
                <a:ext uri="{FF2B5EF4-FFF2-40B4-BE49-F238E27FC236}">
                  <a16:creationId xmlns:a16="http://schemas.microsoft.com/office/drawing/2014/main" id="{7165AACD-9F9E-3081-51C4-57889E594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6308" y="6657661"/>
              <a:ext cx="1056282" cy="277960"/>
            </a:xfrm>
            <a:prstGeom prst="rect">
              <a:avLst/>
            </a:prstGeom>
          </p:spPr>
        </p:pic>
      </p:grpSp>
      <p:graphicFrame>
        <p:nvGraphicFramePr>
          <p:cNvPr id="137" name="Tabelle 136">
            <a:extLst>
              <a:ext uri="{FF2B5EF4-FFF2-40B4-BE49-F238E27FC236}">
                <a16:creationId xmlns:a16="http://schemas.microsoft.com/office/drawing/2014/main" id="{2C64D30B-8A53-3C25-A8D0-72CD47029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938648"/>
              </p:ext>
            </p:extLst>
          </p:nvPr>
        </p:nvGraphicFramePr>
        <p:xfrm>
          <a:off x="150487" y="7215708"/>
          <a:ext cx="10801314" cy="25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19">
                  <a:extLst>
                    <a:ext uri="{9D8B030D-6E8A-4147-A177-3AD203B41FA5}">
                      <a16:colId xmlns:a16="http://schemas.microsoft.com/office/drawing/2014/main" val="2596752886"/>
                    </a:ext>
                  </a:extLst>
                </a:gridCol>
                <a:gridCol w="1800219">
                  <a:extLst>
                    <a:ext uri="{9D8B030D-6E8A-4147-A177-3AD203B41FA5}">
                      <a16:colId xmlns:a16="http://schemas.microsoft.com/office/drawing/2014/main" val="1474544460"/>
                    </a:ext>
                  </a:extLst>
                </a:gridCol>
                <a:gridCol w="1800219">
                  <a:extLst>
                    <a:ext uri="{9D8B030D-6E8A-4147-A177-3AD203B41FA5}">
                      <a16:colId xmlns:a16="http://schemas.microsoft.com/office/drawing/2014/main" val="4006089201"/>
                    </a:ext>
                  </a:extLst>
                </a:gridCol>
                <a:gridCol w="1800219">
                  <a:extLst>
                    <a:ext uri="{9D8B030D-6E8A-4147-A177-3AD203B41FA5}">
                      <a16:colId xmlns:a16="http://schemas.microsoft.com/office/drawing/2014/main" val="428517386"/>
                    </a:ext>
                  </a:extLst>
                </a:gridCol>
                <a:gridCol w="1800219">
                  <a:extLst>
                    <a:ext uri="{9D8B030D-6E8A-4147-A177-3AD203B41FA5}">
                      <a16:colId xmlns:a16="http://schemas.microsoft.com/office/drawing/2014/main" val="3834888087"/>
                    </a:ext>
                  </a:extLst>
                </a:gridCol>
                <a:gridCol w="1800219">
                  <a:extLst>
                    <a:ext uri="{9D8B030D-6E8A-4147-A177-3AD203B41FA5}">
                      <a16:colId xmlns:a16="http://schemas.microsoft.com/office/drawing/2014/main" val="3918750800"/>
                    </a:ext>
                  </a:extLst>
                </a:gridCol>
              </a:tblGrid>
              <a:tr h="162000">
                <a:tc>
                  <a:txBody>
                    <a:bodyPr/>
                    <a:lstStyle/>
                    <a:p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1m</a:t>
                      </a:r>
                    </a:p>
                  </a:txBody>
                  <a:tcPr marL="102870" marR="102870" marT="51435" marB="514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2m</a:t>
                      </a:r>
                    </a:p>
                  </a:txBody>
                  <a:tcPr marL="102870" marR="102870" marT="51435" marB="514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3m</a:t>
                      </a:r>
                    </a:p>
                  </a:txBody>
                  <a:tcPr marL="102870" marR="102870" marT="51435" marB="514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4m</a:t>
                      </a:r>
                    </a:p>
                  </a:txBody>
                  <a:tcPr marL="102870" marR="102870" marT="51435" marB="514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5m</a:t>
                      </a:r>
                    </a:p>
                  </a:txBody>
                  <a:tcPr marL="102870" marR="102870" marT="51435" marB="514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6m</a:t>
                      </a:r>
                    </a:p>
                  </a:txBody>
                  <a:tcPr marL="102870" marR="102870" marT="51435" marB="5143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25838"/>
                  </a:ext>
                </a:extLst>
              </a:tr>
            </a:tbl>
          </a:graphicData>
        </a:graphic>
      </p:graphicFrame>
      <p:pic>
        <p:nvPicPr>
          <p:cNvPr id="143" name="Grafik 142" descr="Ein Bild, das Design, Mobiliar, Stuhl enthält.&#10;&#10;Automatisch generierte Beschreibung">
            <a:extLst>
              <a:ext uri="{FF2B5EF4-FFF2-40B4-BE49-F238E27FC236}">
                <a16:creationId xmlns:a16="http://schemas.microsoft.com/office/drawing/2014/main" id="{FEE481CA-35F4-29F9-66C2-8A39BE84498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59" y="4869686"/>
            <a:ext cx="968809" cy="7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3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8B340-BFF5-CE28-228E-206F75DB2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0B1892D-075B-EC6E-CE55-92559EB1BD89}"/>
              </a:ext>
            </a:extLst>
          </p:cNvPr>
          <p:cNvSpPr txBox="1"/>
          <p:nvPr/>
        </p:nvSpPr>
        <p:spPr>
          <a:xfrm>
            <a:off x="11678504" y="450863"/>
            <a:ext cx="1843743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13" dirty="0">
                <a:solidFill>
                  <a:srgbClr val="9BB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 OUTDOOR COOKING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A427AEA-A5F8-5ABC-53E6-8309219D1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8" r="5282" b="43021"/>
          <a:stretch/>
        </p:blipFill>
        <p:spPr>
          <a:xfrm>
            <a:off x="11720637" y="101688"/>
            <a:ext cx="1759620" cy="349176"/>
          </a:xfrm>
          <a:prstGeom prst="rect">
            <a:avLst/>
          </a:prstGeom>
        </p:spPr>
      </p:pic>
      <p:sp>
        <p:nvSpPr>
          <p:cNvPr id="3" name="Textfeld 3">
            <a:extLst>
              <a:ext uri="{FF2B5EF4-FFF2-40B4-BE49-F238E27FC236}">
                <a16:creationId xmlns:a16="http://schemas.microsoft.com/office/drawing/2014/main" id="{C09ECDEB-C5D5-3F40-C8C3-91826AB3DC49}"/>
              </a:ext>
            </a:extLst>
          </p:cNvPr>
          <p:cNvSpPr txBox="1"/>
          <p:nvPr/>
        </p:nvSpPr>
        <p:spPr>
          <a:xfrm>
            <a:off x="232680" y="847229"/>
            <a:ext cx="2646051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413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825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1238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1651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2064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2476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2889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3302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Deine Kontaktdaten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2F4F5D2-8F6A-B103-7F30-793E2A3F9575}"/>
              </a:ext>
            </a:extLst>
          </p:cNvPr>
          <p:cNvSpPr txBox="1"/>
          <p:nvPr/>
        </p:nvSpPr>
        <p:spPr>
          <a:xfrm>
            <a:off x="408833" y="1233750"/>
            <a:ext cx="6164526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413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825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1238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1651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2064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2476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2889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3302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z.B. Name, E-Mailadresse, Telefon usw.</a:t>
            </a:r>
            <a:b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0C4336D-C184-AC32-B0DA-2BBE91B4E564}"/>
              </a:ext>
            </a:extLst>
          </p:cNvPr>
          <p:cNvSpPr txBox="1"/>
          <p:nvPr/>
        </p:nvSpPr>
        <p:spPr>
          <a:xfrm>
            <a:off x="7226845" y="847229"/>
            <a:ext cx="3189950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413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825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1238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1651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2064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2476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2889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3302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Freitextfeld</a:t>
            </a:r>
          </a:p>
        </p:txBody>
      </p:sp>
      <p:sp>
        <p:nvSpPr>
          <p:cNvPr id="19" name="Textfeld 3">
            <a:extLst>
              <a:ext uri="{FF2B5EF4-FFF2-40B4-BE49-F238E27FC236}">
                <a16:creationId xmlns:a16="http://schemas.microsoft.com/office/drawing/2014/main" id="{0DCCD30F-A659-1158-E886-1D81DA533DDF}"/>
              </a:ext>
            </a:extLst>
          </p:cNvPr>
          <p:cNvSpPr txBox="1"/>
          <p:nvPr/>
        </p:nvSpPr>
        <p:spPr>
          <a:xfrm>
            <a:off x="7315730" y="1233751"/>
            <a:ext cx="6164528" cy="60832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defPPr>
              <a:defRPr lang="de-DE"/>
            </a:defPPr>
            <a:lvl1pPr marL="0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413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825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1238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1651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2064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2476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2889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3302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Hier ist Platz für weitere Anmerkungen und Wünsche.</a:t>
            </a:r>
          </a:p>
          <a:p>
            <a:pPr algn="l" rtl="0"/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3">
            <a:extLst>
              <a:ext uri="{FF2B5EF4-FFF2-40B4-BE49-F238E27FC236}">
                <a16:creationId xmlns:a16="http://schemas.microsoft.com/office/drawing/2014/main" id="{89B408A3-8AC4-713C-DAF7-3A172B681EE5}"/>
              </a:ext>
            </a:extLst>
          </p:cNvPr>
          <p:cNvSpPr txBox="1"/>
          <p:nvPr/>
        </p:nvSpPr>
        <p:spPr>
          <a:xfrm>
            <a:off x="408833" y="3227789"/>
            <a:ext cx="517752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413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825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1238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1651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2064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2476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2889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3302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Weitere Infos</a:t>
            </a:r>
          </a:p>
          <a:p>
            <a:pPr algn="l" rtl="0"/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470" indent="-32147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FAQ; Antwort auf viele Fragen: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47582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https://www.vivandio.com/quub-faq</a:t>
            </a:r>
            <a:r>
              <a:rPr lang="de-DE" sz="1600" dirty="0">
                <a:solidFill>
                  <a:srgbClr val="475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solidFill>
                <a:srgbClr val="4758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470" indent="-32147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Anleitung: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47582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https://www.vivandio.com/vivandio-quub-anleitung</a:t>
            </a:r>
            <a:r>
              <a:rPr lang="de-DE" sz="1600" dirty="0">
                <a:solidFill>
                  <a:srgbClr val="475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rtl="0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Speichere die Planung ab und sende sie deinem vivandio Händler. Vielleicht möchtest du auf der Folgeseite noch formlos ein paar Fotos des geplanten Aufstellortes mitgeben – das hilft dem Händler deine Anforderungen besser zu verstehen und in einem möglichen Angebot darauf Rücksicht zu nehmen.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68F052F-C8AA-4FE8-4F47-06EA7F8245C6}"/>
              </a:ext>
            </a:extLst>
          </p:cNvPr>
          <p:cNvSpPr/>
          <p:nvPr/>
        </p:nvSpPr>
        <p:spPr>
          <a:xfrm>
            <a:off x="2" y="1"/>
            <a:ext cx="6971417" cy="571499"/>
          </a:xfrm>
          <a:prstGeom prst="rect">
            <a:avLst/>
          </a:prstGeom>
          <a:solidFill>
            <a:srgbClr val="4758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2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02BF26E-2D87-448E-4EBC-9E731E3D9C08}"/>
              </a:ext>
            </a:extLst>
          </p:cNvPr>
          <p:cNvSpPr txBox="1"/>
          <p:nvPr/>
        </p:nvSpPr>
        <p:spPr>
          <a:xfrm>
            <a:off x="113417" y="101688"/>
            <a:ext cx="685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 vivandio quub mobile Outdoorküchenmodule</a:t>
            </a:r>
          </a:p>
        </p:txBody>
      </p:sp>
    </p:spTree>
    <p:extLst>
      <p:ext uri="{BB962C8B-B14F-4D97-AF65-F5344CB8AC3E}">
        <p14:creationId xmlns:p14="http://schemas.microsoft.com/office/powerpoint/2010/main" val="309191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E0070-2C32-680B-E7B3-CA149D83B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6D9214A2-D9F6-31CE-C6B3-DBD0A0F8C60A}"/>
              </a:ext>
            </a:extLst>
          </p:cNvPr>
          <p:cNvSpPr txBox="1"/>
          <p:nvPr/>
        </p:nvSpPr>
        <p:spPr>
          <a:xfrm>
            <a:off x="11678504" y="450863"/>
            <a:ext cx="1843743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13" dirty="0">
                <a:solidFill>
                  <a:srgbClr val="9BB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 OUTDOOR COOKING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B19B5E9-B18C-A536-B535-628BBB324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8" r="5282" b="43021"/>
          <a:stretch/>
        </p:blipFill>
        <p:spPr>
          <a:xfrm>
            <a:off x="11720637" y="101688"/>
            <a:ext cx="1759620" cy="349176"/>
          </a:xfrm>
          <a:prstGeom prst="rect">
            <a:avLst/>
          </a:prstGeom>
        </p:spPr>
      </p:pic>
      <p:sp>
        <p:nvSpPr>
          <p:cNvPr id="2" name="Textfeld 3">
            <a:extLst>
              <a:ext uri="{FF2B5EF4-FFF2-40B4-BE49-F238E27FC236}">
                <a16:creationId xmlns:a16="http://schemas.microsoft.com/office/drawing/2014/main" id="{99CE96D1-3505-5FAF-36CF-B81EDF322CDA}"/>
              </a:ext>
            </a:extLst>
          </p:cNvPr>
          <p:cNvSpPr txBox="1"/>
          <p:nvPr/>
        </p:nvSpPr>
        <p:spPr>
          <a:xfrm>
            <a:off x="348146" y="243113"/>
            <a:ext cx="2646051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413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825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1238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1651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2064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2476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2889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3302" algn="l" defTabSz="1300825" rtl="0" eaLnBrk="1" latinLnBrk="0" hangingPunct="1">
              <a:defRPr sz="2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Platz für Fotos usw.</a:t>
            </a:r>
          </a:p>
        </p:txBody>
      </p:sp>
    </p:spTree>
    <p:extLst>
      <p:ext uri="{BB962C8B-B14F-4D97-AF65-F5344CB8AC3E}">
        <p14:creationId xmlns:p14="http://schemas.microsoft.com/office/powerpoint/2010/main" val="415905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8B14D840B27049B40AB34155E9AC90" ma:contentTypeVersion="16" ma:contentTypeDescription="Ein neues Dokument erstellen." ma:contentTypeScope="" ma:versionID="e360e57edff0e4498b666b9f1c8757ba">
  <xsd:schema xmlns:xsd="http://www.w3.org/2001/XMLSchema" xmlns:xs="http://www.w3.org/2001/XMLSchema" xmlns:p="http://schemas.microsoft.com/office/2006/metadata/properties" xmlns:ns2="79c6cc0e-352b-4fb8-84b3-bbc19b519304" xmlns:ns3="38a9626f-c64b-4b88-a590-d2df812ac9bf" targetNamespace="http://schemas.microsoft.com/office/2006/metadata/properties" ma:root="true" ma:fieldsID="5907cd8f196e233c47e898bd09ce2457" ns2:_="" ns3:_="">
    <xsd:import namespace="79c6cc0e-352b-4fb8-84b3-bbc19b519304"/>
    <xsd:import namespace="38a9626f-c64b-4b88-a590-d2df812ac9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c6cc0e-352b-4fb8-84b3-bbc19b5193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6df15bf5-0f37-4706-8b99-174759ca12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9626f-c64b-4b88-a590-d2df812ac9b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d4b08ec-e412-4e4f-a903-45d1db53dfb2}" ma:internalName="TaxCatchAll" ma:showField="CatchAllData" ma:web="38a9626f-c64b-4b88-a590-d2df812ac9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354A32-75E9-4906-BBB8-DE757DA14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c6cc0e-352b-4fb8-84b3-bbc19b519304"/>
    <ds:schemaRef ds:uri="38a9626f-c64b-4b88-a590-d2df812ac9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E91929-71D3-4327-ACC5-9B4E063EC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277</Words>
  <Application>Microsoft Office PowerPoint</Application>
  <PresentationFormat>Benutzerdefiniert</PresentationFormat>
  <Paragraphs>47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Times New Roman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Naegele - ROC lifestyle GmbH</dc:creator>
  <cp:lastModifiedBy>Vanessa Kraußer - ROC lifestyle GmbH</cp:lastModifiedBy>
  <cp:revision>61</cp:revision>
  <dcterms:created xsi:type="dcterms:W3CDTF">2024-02-10T04:02:15Z</dcterms:created>
  <dcterms:modified xsi:type="dcterms:W3CDTF">2024-02-29T11:04:31Z</dcterms:modified>
</cp:coreProperties>
</file>