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4"/>
  </p:sldMasterIdLst>
  <p:sldIdLst>
    <p:sldId id="256" r:id="rId5"/>
    <p:sldId id="257" r:id="rId6"/>
    <p:sldId id="258" r:id="rId7"/>
    <p:sldId id="265" r:id="rId8"/>
    <p:sldId id="262" r:id="rId9"/>
    <p:sldId id="266" r:id="rId10"/>
    <p:sldId id="264" r:id="rId11"/>
    <p:sldId id="267" r:id="rId12"/>
  </p:sldIdLst>
  <p:sldSz cx="13716000" cy="7715250"/>
  <p:notesSz cx="6858000" cy="9144000"/>
  <p:embeddedFontLst>
    <p:embeddedFont>
      <p:font typeface="League Spartan" pitchFamily="2" charset="0"/>
      <p:regular r:id="rId13"/>
      <p:bold r:id="rId14"/>
    </p:embeddedFont>
    <p:embeddedFont>
      <p:font typeface="League Spartan SemiBold" pitchFamily="2" charset="0"/>
      <p:bold r:id="rId1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9ECD90F1-3348-48ED-BB6D-960D92448549}">
          <p14:sldIdLst>
            <p14:sldId id="256"/>
          </p14:sldIdLst>
        </p14:section>
        <p14:section name="Hinweise" id="{D9571D1D-D2D1-41A3-909D-FED50E5E7C81}">
          <p14:sldIdLst>
            <p14:sldId id="257"/>
          </p14:sldIdLst>
        </p14:section>
        <p14:section name="Planungshilfe" id="{B70CE447-A01D-4859-BCBD-F6F449B853D4}">
          <p14:sldIdLst>
            <p14:sldId id="258"/>
            <p14:sldId id="265"/>
            <p14:sldId id="262"/>
          </p14:sldIdLst>
        </p14:section>
        <p14:section name="Bibliothek elements Module" id="{45375EA7-F08D-438F-82EC-A18BA9CED4B6}">
          <p14:sldIdLst>
            <p14:sldId id="266"/>
          </p14:sldIdLst>
        </p14:section>
        <p14:section name="Bibliothek Komponenten" id="{CFEB72A8-ABE6-46B7-BF9E-779ECD402A0B}">
          <p14:sldIdLst>
            <p14:sldId id="264"/>
            <p14:sldId id="26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58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C77D19-5C4E-4F5B-9126-E3AE46B66E6E}" v="381" dt="2025-07-21T10:19:32.8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725"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font" Target="fonts/font3.fntdata"/><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nessa Kraußer - ROC lifestyle GmbH" userId="abfd332c-c396-4af1-b663-917e32b458fe" providerId="ADAL" clId="{E01F66F8-C316-4540-9CAD-3CF38BC9B943}"/>
    <pc:docChg chg="undo custSel modSld">
      <pc:chgData name="Vanessa Kraußer - ROC lifestyle GmbH" userId="abfd332c-c396-4af1-b663-917e32b458fe" providerId="ADAL" clId="{E01F66F8-C316-4540-9CAD-3CF38BC9B943}" dt="2024-07-10T13:18:11.037" v="241" actId="1076"/>
      <pc:docMkLst>
        <pc:docMk/>
      </pc:docMkLst>
      <pc:sldChg chg="addSp modSp mod">
        <pc:chgData name="Vanessa Kraußer - ROC lifestyle GmbH" userId="abfd332c-c396-4af1-b663-917e32b458fe" providerId="ADAL" clId="{E01F66F8-C316-4540-9CAD-3CF38BC9B943}" dt="2024-07-10T13:18:11.037" v="241" actId="1076"/>
        <pc:sldMkLst>
          <pc:docMk/>
          <pc:sldMk cId="357320261" sldId="257"/>
        </pc:sldMkLst>
      </pc:sldChg>
    </pc:docChg>
  </pc:docChgLst>
  <pc:docChgLst>
    <pc:chgData name="Vanessa Kraußer - ROC lifestyle GmbH" userId="abfd332c-c396-4af1-b663-917e32b458fe" providerId="ADAL" clId="{849A7E15-A2FE-4D75-977C-F5490F9D907A}"/>
    <pc:docChg chg="undo custSel modSld">
      <pc:chgData name="Vanessa Kraußer - ROC lifestyle GmbH" userId="abfd332c-c396-4af1-b663-917e32b458fe" providerId="ADAL" clId="{849A7E15-A2FE-4D75-977C-F5490F9D907A}" dt="2025-05-14T12:44:41.213" v="155" actId="1076"/>
      <pc:docMkLst>
        <pc:docMk/>
      </pc:docMkLst>
      <pc:sldChg chg="addSp delSp modSp mod">
        <pc:chgData name="Vanessa Kraußer - ROC lifestyle GmbH" userId="abfd332c-c396-4af1-b663-917e32b458fe" providerId="ADAL" clId="{849A7E15-A2FE-4D75-977C-F5490F9D907A}" dt="2025-05-14T09:40:09.738" v="64" actId="1037"/>
        <pc:sldMkLst>
          <pc:docMk/>
          <pc:sldMk cId="3210519894" sldId="258"/>
        </pc:sldMkLst>
        <pc:spChg chg="mod">
          <ac:chgData name="Vanessa Kraußer - ROC lifestyle GmbH" userId="abfd332c-c396-4af1-b663-917e32b458fe" providerId="ADAL" clId="{849A7E15-A2FE-4D75-977C-F5490F9D907A}" dt="2025-05-14T09:39:40.635" v="46"/>
          <ac:spMkLst>
            <pc:docMk/>
            <pc:sldMk cId="3210519894" sldId="258"/>
            <ac:spMk id="26" creationId="{8E64E922-08B6-CC53-2039-08D68B20CD39}"/>
          </ac:spMkLst>
        </pc:spChg>
        <pc:spChg chg="mod">
          <ac:chgData name="Vanessa Kraußer - ROC lifestyle GmbH" userId="abfd332c-c396-4af1-b663-917e32b458fe" providerId="ADAL" clId="{849A7E15-A2FE-4D75-977C-F5490F9D907A}" dt="2025-05-14T09:39:40.635" v="46"/>
          <ac:spMkLst>
            <pc:docMk/>
            <pc:sldMk cId="3210519894" sldId="258"/>
            <ac:spMk id="27" creationId="{F04D16BB-813F-7A0E-68A6-9CFA9E4280DA}"/>
          </ac:spMkLst>
        </pc:spChg>
        <pc:spChg chg="mod">
          <ac:chgData name="Vanessa Kraußer - ROC lifestyle GmbH" userId="abfd332c-c396-4af1-b663-917e32b458fe" providerId="ADAL" clId="{849A7E15-A2FE-4D75-977C-F5490F9D907A}" dt="2025-05-14T09:39:40.635" v="46"/>
          <ac:spMkLst>
            <pc:docMk/>
            <pc:sldMk cId="3210519894" sldId="258"/>
            <ac:spMk id="32" creationId="{227667D2-B0FA-6C6E-7C54-C56FD188F002}"/>
          </ac:spMkLst>
        </pc:spChg>
        <pc:grpChg chg="add mod">
          <ac:chgData name="Vanessa Kraußer - ROC lifestyle GmbH" userId="abfd332c-c396-4af1-b663-917e32b458fe" providerId="ADAL" clId="{849A7E15-A2FE-4D75-977C-F5490F9D907A}" dt="2025-05-14T09:39:48.782" v="51" actId="1035"/>
          <ac:grpSpMkLst>
            <pc:docMk/>
            <pc:sldMk cId="3210519894" sldId="258"/>
            <ac:grpSpMk id="22" creationId="{A9783844-AE0B-8307-4851-B9FB74315616}"/>
          </ac:grpSpMkLst>
        </pc:grpChg>
        <pc:grpChg chg="mod">
          <ac:chgData name="Vanessa Kraußer - ROC lifestyle GmbH" userId="abfd332c-c396-4af1-b663-917e32b458fe" providerId="ADAL" clId="{849A7E15-A2FE-4D75-977C-F5490F9D907A}" dt="2025-05-14T09:39:40.635" v="46"/>
          <ac:grpSpMkLst>
            <pc:docMk/>
            <pc:sldMk cId="3210519894" sldId="258"/>
            <ac:grpSpMk id="23" creationId="{8B9396B6-4115-61B3-F65C-36E407224F4D}"/>
          </ac:grpSpMkLst>
        </pc:grpChg>
        <pc:grpChg chg="mod">
          <ac:chgData name="Vanessa Kraußer - ROC lifestyle GmbH" userId="abfd332c-c396-4af1-b663-917e32b458fe" providerId="ADAL" clId="{849A7E15-A2FE-4D75-977C-F5490F9D907A}" dt="2025-05-14T09:39:40.635" v="46"/>
          <ac:grpSpMkLst>
            <pc:docMk/>
            <pc:sldMk cId="3210519894" sldId="258"/>
            <ac:grpSpMk id="28" creationId="{27062752-9EA1-E772-DDDD-7D76FCA0787E}"/>
          </ac:grpSpMkLst>
        </pc:grpChg>
        <pc:grpChg chg="mod">
          <ac:chgData name="Vanessa Kraußer - ROC lifestyle GmbH" userId="abfd332c-c396-4af1-b663-917e32b458fe" providerId="ADAL" clId="{849A7E15-A2FE-4D75-977C-F5490F9D907A}" dt="2025-05-14T09:40:09.738" v="64" actId="1037"/>
          <ac:grpSpMkLst>
            <pc:docMk/>
            <pc:sldMk cId="3210519894" sldId="258"/>
            <ac:grpSpMk id="54" creationId="{D1659243-9AEF-1703-3FAB-6BA42E700DE5}"/>
          </ac:grpSpMkLst>
        </pc:grpChg>
        <pc:grpChg chg="mod">
          <ac:chgData name="Vanessa Kraußer - ROC lifestyle GmbH" userId="abfd332c-c396-4af1-b663-917e32b458fe" providerId="ADAL" clId="{849A7E15-A2FE-4D75-977C-F5490F9D907A}" dt="2025-05-14T09:40:09.738" v="64" actId="1037"/>
          <ac:grpSpMkLst>
            <pc:docMk/>
            <pc:sldMk cId="3210519894" sldId="258"/>
            <ac:grpSpMk id="88" creationId="{035ADA6A-609C-6739-9DED-94A2F41D18C1}"/>
          </ac:grpSpMkLst>
        </pc:grpChg>
        <pc:grpChg chg="mod">
          <ac:chgData name="Vanessa Kraußer - ROC lifestyle GmbH" userId="abfd332c-c396-4af1-b663-917e32b458fe" providerId="ADAL" clId="{849A7E15-A2FE-4D75-977C-F5490F9D907A}" dt="2025-05-14T09:40:09.738" v="64" actId="1037"/>
          <ac:grpSpMkLst>
            <pc:docMk/>
            <pc:sldMk cId="3210519894" sldId="258"/>
            <ac:grpSpMk id="118" creationId="{0439E51F-9204-8998-587A-36E80A8FE860}"/>
          </ac:grpSpMkLst>
        </pc:grpChg>
        <pc:grpChg chg="mod">
          <ac:chgData name="Vanessa Kraußer - ROC lifestyle GmbH" userId="abfd332c-c396-4af1-b663-917e32b458fe" providerId="ADAL" clId="{849A7E15-A2FE-4D75-977C-F5490F9D907A}" dt="2025-05-14T09:40:09.738" v="64" actId="1037"/>
          <ac:grpSpMkLst>
            <pc:docMk/>
            <pc:sldMk cId="3210519894" sldId="258"/>
            <ac:grpSpMk id="126" creationId="{18C22A53-EB31-B1D1-49A8-F2EC1FA9EC6E}"/>
          </ac:grpSpMkLst>
        </pc:grpChg>
        <pc:grpChg chg="mod">
          <ac:chgData name="Vanessa Kraußer - ROC lifestyle GmbH" userId="abfd332c-c396-4af1-b663-917e32b458fe" providerId="ADAL" clId="{849A7E15-A2FE-4D75-977C-F5490F9D907A}" dt="2025-05-14T09:40:09.738" v="64" actId="1037"/>
          <ac:grpSpMkLst>
            <pc:docMk/>
            <pc:sldMk cId="3210519894" sldId="258"/>
            <ac:grpSpMk id="138" creationId="{CAE7D1FD-B4FB-E4A6-428E-5BE9648D1629}"/>
          </ac:grpSpMkLst>
        </pc:grpChg>
        <pc:grpChg chg="add del mod">
          <ac:chgData name="Vanessa Kraußer - ROC lifestyle GmbH" userId="abfd332c-c396-4af1-b663-917e32b458fe" providerId="ADAL" clId="{849A7E15-A2FE-4D75-977C-F5490F9D907A}" dt="2025-05-14T09:40:09.738" v="64" actId="1037"/>
          <ac:grpSpMkLst>
            <pc:docMk/>
            <pc:sldMk cId="3210519894" sldId="258"/>
            <ac:grpSpMk id="146" creationId="{1B315E94-5B99-CEEF-725C-C857082D334C}"/>
          </ac:grpSpMkLst>
        </pc:grpChg>
        <pc:picChg chg="mod">
          <ac:chgData name="Vanessa Kraußer - ROC lifestyle GmbH" userId="abfd332c-c396-4af1-b663-917e32b458fe" providerId="ADAL" clId="{849A7E15-A2FE-4D75-977C-F5490F9D907A}" dt="2025-05-14T09:39:40.635" v="46"/>
          <ac:picMkLst>
            <pc:docMk/>
            <pc:sldMk cId="3210519894" sldId="258"/>
            <ac:picMk id="24" creationId="{C1A89D6A-28FC-7303-1238-285E48FB34AD}"/>
          </ac:picMkLst>
        </pc:picChg>
        <pc:picChg chg="mod">
          <ac:chgData name="Vanessa Kraußer - ROC lifestyle GmbH" userId="abfd332c-c396-4af1-b663-917e32b458fe" providerId="ADAL" clId="{849A7E15-A2FE-4D75-977C-F5490F9D907A}" dt="2025-05-14T09:39:40.635" v="46"/>
          <ac:picMkLst>
            <pc:docMk/>
            <pc:sldMk cId="3210519894" sldId="258"/>
            <ac:picMk id="25" creationId="{A772D26F-8308-79D5-746E-FD1589B4D51E}"/>
          </ac:picMkLst>
        </pc:picChg>
        <pc:cxnChg chg="mod">
          <ac:chgData name="Vanessa Kraußer - ROC lifestyle GmbH" userId="abfd332c-c396-4af1-b663-917e32b458fe" providerId="ADAL" clId="{849A7E15-A2FE-4D75-977C-F5490F9D907A}" dt="2025-05-14T09:39:40.635" v="46"/>
          <ac:cxnSpMkLst>
            <pc:docMk/>
            <pc:sldMk cId="3210519894" sldId="258"/>
            <ac:cxnSpMk id="29" creationId="{4EEE49B1-1EC2-3157-11A1-33EAF77463E1}"/>
          </ac:cxnSpMkLst>
        </pc:cxnChg>
        <pc:cxnChg chg="mod">
          <ac:chgData name="Vanessa Kraußer - ROC lifestyle GmbH" userId="abfd332c-c396-4af1-b663-917e32b458fe" providerId="ADAL" clId="{849A7E15-A2FE-4D75-977C-F5490F9D907A}" dt="2025-05-14T09:39:40.635" v="46"/>
          <ac:cxnSpMkLst>
            <pc:docMk/>
            <pc:sldMk cId="3210519894" sldId="258"/>
            <ac:cxnSpMk id="31" creationId="{54014B37-C37D-5F36-0F56-A6B2B9E1C3CD}"/>
          </ac:cxnSpMkLst>
        </pc:cxnChg>
      </pc:sldChg>
      <pc:sldChg chg="addSp delSp modSp mod">
        <pc:chgData name="Vanessa Kraußer - ROC lifestyle GmbH" userId="abfd332c-c396-4af1-b663-917e32b458fe" providerId="ADAL" clId="{849A7E15-A2FE-4D75-977C-F5490F9D907A}" dt="2025-05-14T12:44:41.213" v="155" actId="1076"/>
        <pc:sldMkLst>
          <pc:docMk/>
          <pc:sldMk cId="857150405" sldId="266"/>
        </pc:sldMkLst>
        <pc:spChg chg="add mod">
          <ac:chgData name="Vanessa Kraußer - ROC lifestyle GmbH" userId="abfd332c-c396-4af1-b663-917e32b458fe" providerId="ADAL" clId="{849A7E15-A2FE-4D75-977C-F5490F9D907A}" dt="2025-05-14T12:43:13.681" v="141" actId="164"/>
          <ac:spMkLst>
            <pc:docMk/>
            <pc:sldMk cId="857150405" sldId="266"/>
            <ac:spMk id="49" creationId="{BB093FA1-247F-AD59-A38F-F8EA04A38907}"/>
          </ac:spMkLst>
        </pc:spChg>
        <pc:spChg chg="mod">
          <ac:chgData name="Vanessa Kraußer - ROC lifestyle GmbH" userId="abfd332c-c396-4af1-b663-917e32b458fe" providerId="ADAL" clId="{849A7E15-A2FE-4D75-977C-F5490F9D907A}" dt="2025-05-14T12:43:22.890" v="147" actId="20577"/>
          <ac:spMkLst>
            <pc:docMk/>
            <pc:sldMk cId="857150405" sldId="266"/>
            <ac:spMk id="54" creationId="{5136C5D6-FA15-F6AB-A60A-D3C0A2D412A2}"/>
          </ac:spMkLst>
        </pc:spChg>
        <pc:spChg chg="mod">
          <ac:chgData name="Vanessa Kraußer - ROC lifestyle GmbH" userId="abfd332c-c396-4af1-b663-917e32b458fe" providerId="ADAL" clId="{849A7E15-A2FE-4D75-977C-F5490F9D907A}" dt="2025-05-14T09:39:21.706" v="43" actId="165"/>
          <ac:spMkLst>
            <pc:docMk/>
            <pc:sldMk cId="857150405" sldId="266"/>
            <ac:spMk id="58" creationId="{5CF2B158-1208-3138-8467-4917DFC2B75F}"/>
          </ac:spMkLst>
        </pc:spChg>
        <pc:spChg chg="mod">
          <ac:chgData name="Vanessa Kraußer - ROC lifestyle GmbH" userId="abfd332c-c396-4af1-b663-917e32b458fe" providerId="ADAL" clId="{849A7E15-A2FE-4D75-977C-F5490F9D907A}" dt="2025-05-14T09:39:21.706" v="43" actId="165"/>
          <ac:spMkLst>
            <pc:docMk/>
            <pc:sldMk cId="857150405" sldId="266"/>
            <ac:spMk id="249" creationId="{91FFC7A1-D76D-7E51-394F-18152B16070B}"/>
          </ac:spMkLst>
        </pc:spChg>
        <pc:spChg chg="mod topLvl">
          <ac:chgData name="Vanessa Kraußer - ROC lifestyle GmbH" userId="abfd332c-c396-4af1-b663-917e32b458fe" providerId="ADAL" clId="{849A7E15-A2FE-4D75-977C-F5490F9D907A}" dt="2025-05-14T09:39:37.480" v="45" actId="164"/>
          <ac:spMkLst>
            <pc:docMk/>
            <pc:sldMk cId="857150405" sldId="266"/>
            <ac:spMk id="292" creationId="{F17E7C10-A436-A1D7-907C-756F0CCE62EE}"/>
          </ac:spMkLst>
        </pc:spChg>
        <pc:grpChg chg="add mod">
          <ac:chgData name="Vanessa Kraußer - ROC lifestyle GmbH" userId="abfd332c-c396-4af1-b663-917e32b458fe" providerId="ADAL" clId="{849A7E15-A2FE-4D75-977C-F5490F9D907A}" dt="2025-05-14T09:39:37.480" v="45" actId="164"/>
          <ac:grpSpMkLst>
            <pc:docMk/>
            <pc:sldMk cId="857150405" sldId="266"/>
            <ac:grpSpMk id="15" creationId="{10EF2B00-8082-C41F-A1A1-229535D2651F}"/>
          </ac:grpSpMkLst>
        </pc:grpChg>
        <pc:grpChg chg="mod ord topLvl">
          <ac:chgData name="Vanessa Kraußer - ROC lifestyle GmbH" userId="abfd332c-c396-4af1-b663-917e32b458fe" providerId="ADAL" clId="{849A7E15-A2FE-4D75-977C-F5490F9D907A}" dt="2025-05-14T09:39:37.480" v="45" actId="164"/>
          <ac:grpSpMkLst>
            <pc:docMk/>
            <pc:sldMk cId="857150405" sldId="266"/>
            <ac:grpSpMk id="33" creationId="{02AF5678-8F43-B958-1BD7-A634447CC90F}"/>
          </ac:grpSpMkLst>
        </pc:grpChg>
        <pc:grpChg chg="add mod">
          <ac:chgData name="Vanessa Kraußer - ROC lifestyle GmbH" userId="abfd332c-c396-4af1-b663-917e32b458fe" providerId="ADAL" clId="{849A7E15-A2FE-4D75-977C-F5490F9D907A}" dt="2025-05-14T12:43:13.681" v="141" actId="164"/>
          <ac:grpSpMkLst>
            <pc:docMk/>
            <pc:sldMk cId="857150405" sldId="266"/>
            <ac:grpSpMk id="51" creationId="{C286180E-7CDA-5FE4-F12D-A7DE460EEC00}"/>
          </ac:grpSpMkLst>
        </pc:grpChg>
        <pc:grpChg chg="mod">
          <ac:chgData name="Vanessa Kraußer - ROC lifestyle GmbH" userId="abfd332c-c396-4af1-b663-917e32b458fe" providerId="ADAL" clId="{849A7E15-A2FE-4D75-977C-F5490F9D907A}" dt="2025-05-14T09:39:21.706" v="43" actId="165"/>
          <ac:grpSpMkLst>
            <pc:docMk/>
            <pc:sldMk cId="857150405" sldId="266"/>
            <ac:grpSpMk id="131" creationId="{B988BDAD-11E0-861D-C484-48312845E0AD}"/>
          </ac:grpSpMkLst>
        </pc:grpChg>
        <pc:picChg chg="add mod modCrop">
          <ac:chgData name="Vanessa Kraußer - ROC lifestyle GmbH" userId="abfd332c-c396-4af1-b663-917e32b458fe" providerId="ADAL" clId="{849A7E15-A2FE-4D75-977C-F5490F9D907A}" dt="2025-05-14T12:43:13.681" v="141" actId="164"/>
          <ac:picMkLst>
            <pc:docMk/>
            <pc:sldMk cId="857150405" sldId="266"/>
            <ac:picMk id="16" creationId="{95DA6D47-40BF-AF9E-FBAA-B24709EE68D9}"/>
          </ac:picMkLst>
        </pc:picChg>
        <pc:picChg chg="mod">
          <ac:chgData name="Vanessa Kraußer - ROC lifestyle GmbH" userId="abfd332c-c396-4af1-b663-917e32b458fe" providerId="ADAL" clId="{849A7E15-A2FE-4D75-977C-F5490F9D907A}" dt="2025-05-14T12:44:41.213" v="155" actId="1076"/>
          <ac:picMkLst>
            <pc:docMk/>
            <pc:sldMk cId="857150405" sldId="266"/>
            <ac:picMk id="53" creationId="{680CE71B-D739-5E9D-D7EB-B41BB4D7BFF5}"/>
          </ac:picMkLst>
        </pc:picChg>
        <pc:picChg chg="mod">
          <ac:chgData name="Vanessa Kraußer - ROC lifestyle GmbH" userId="abfd332c-c396-4af1-b663-917e32b458fe" providerId="ADAL" clId="{849A7E15-A2FE-4D75-977C-F5490F9D907A}" dt="2025-05-14T09:39:37.480" v="45" actId="164"/>
          <ac:picMkLst>
            <pc:docMk/>
            <pc:sldMk cId="857150405" sldId="266"/>
            <ac:picMk id="251" creationId="{B9EBC84E-9876-7086-409A-72B58A696FF1}"/>
          </ac:picMkLst>
        </pc:picChg>
        <pc:picChg chg="mod">
          <ac:chgData name="Vanessa Kraußer - ROC lifestyle GmbH" userId="abfd332c-c396-4af1-b663-917e32b458fe" providerId="ADAL" clId="{849A7E15-A2FE-4D75-977C-F5490F9D907A}" dt="2025-05-14T09:39:37.480" v="45" actId="164"/>
          <ac:picMkLst>
            <pc:docMk/>
            <pc:sldMk cId="857150405" sldId="266"/>
            <ac:picMk id="289" creationId="{CE902526-1950-476A-6D09-C136368E62C4}"/>
          </ac:picMkLst>
        </pc:picChg>
        <pc:cxnChg chg="mod">
          <ac:chgData name="Vanessa Kraußer - ROC lifestyle GmbH" userId="abfd332c-c396-4af1-b663-917e32b458fe" providerId="ADAL" clId="{849A7E15-A2FE-4D75-977C-F5490F9D907A}" dt="2025-05-14T09:39:21.706" v="43" actId="165"/>
          <ac:cxnSpMkLst>
            <pc:docMk/>
            <pc:sldMk cId="857150405" sldId="266"/>
            <ac:cxnSpMk id="158" creationId="{3919A987-C709-7AD0-2305-1F6C53EB2CB2}"/>
          </ac:cxnSpMkLst>
        </pc:cxnChg>
        <pc:cxnChg chg="mod">
          <ac:chgData name="Vanessa Kraußer - ROC lifestyle GmbH" userId="abfd332c-c396-4af1-b663-917e32b458fe" providerId="ADAL" clId="{849A7E15-A2FE-4D75-977C-F5490F9D907A}" dt="2025-05-14T09:39:21.706" v="43" actId="165"/>
          <ac:cxnSpMkLst>
            <pc:docMk/>
            <pc:sldMk cId="857150405" sldId="266"/>
            <ac:cxnSpMk id="165" creationId="{D0024FCB-9712-8846-CDCA-B7579C1A0910}"/>
          </ac:cxnSpMkLst>
        </pc:cxnChg>
        <pc:cxnChg chg="mod">
          <ac:chgData name="Vanessa Kraußer - ROC lifestyle GmbH" userId="abfd332c-c396-4af1-b663-917e32b458fe" providerId="ADAL" clId="{849A7E15-A2FE-4D75-977C-F5490F9D907A}" dt="2025-05-14T09:39:21.706" v="43" actId="165"/>
          <ac:cxnSpMkLst>
            <pc:docMk/>
            <pc:sldMk cId="857150405" sldId="266"/>
            <ac:cxnSpMk id="247" creationId="{310C772F-3777-3054-A438-4E2C362669BA}"/>
          </ac:cxnSpMkLst>
        </pc:cxnChg>
      </pc:sldChg>
    </pc:docChg>
  </pc:docChgLst>
  <pc:docChgLst>
    <pc:chgData name="Vanessa Kraußer - ROC lifestyle GmbH" userId="abfd332c-c396-4af1-b663-917e32b458fe" providerId="ADAL" clId="{3A0F0801-8BFB-47D0-8773-D43FE0FE01EE}"/>
    <pc:docChg chg="custSel modSld">
      <pc:chgData name="Vanessa Kraußer - ROC lifestyle GmbH" userId="abfd332c-c396-4af1-b663-917e32b458fe" providerId="ADAL" clId="{3A0F0801-8BFB-47D0-8773-D43FE0FE01EE}" dt="2024-02-21T07:13:07.167" v="77" actId="1036"/>
      <pc:docMkLst>
        <pc:docMk/>
      </pc:docMkLst>
      <pc:sldChg chg="modSp mod">
        <pc:chgData name="Vanessa Kraußer - ROC lifestyle GmbH" userId="abfd332c-c396-4af1-b663-917e32b458fe" providerId="ADAL" clId="{3A0F0801-8BFB-47D0-8773-D43FE0FE01EE}" dt="2024-02-21T07:03:09.089" v="2" actId="255"/>
        <pc:sldMkLst>
          <pc:docMk/>
          <pc:sldMk cId="68622229" sldId="256"/>
        </pc:sldMkLst>
      </pc:sldChg>
      <pc:sldChg chg="modSp mod">
        <pc:chgData name="Vanessa Kraußer - ROC lifestyle GmbH" userId="abfd332c-c396-4af1-b663-917e32b458fe" providerId="ADAL" clId="{3A0F0801-8BFB-47D0-8773-D43FE0FE01EE}" dt="2024-02-21T07:10:39.570" v="42" actId="2711"/>
        <pc:sldMkLst>
          <pc:docMk/>
          <pc:sldMk cId="357320261" sldId="257"/>
        </pc:sldMkLst>
      </pc:sldChg>
      <pc:sldChg chg="addSp delSp modSp mod">
        <pc:chgData name="Vanessa Kraußer - ROC lifestyle GmbH" userId="abfd332c-c396-4af1-b663-917e32b458fe" providerId="ADAL" clId="{3A0F0801-8BFB-47D0-8773-D43FE0FE01EE}" dt="2024-02-21T07:13:07.167" v="77" actId="1036"/>
        <pc:sldMkLst>
          <pc:docMk/>
          <pc:sldMk cId="3091913662" sldId="261"/>
        </pc:sldMkLst>
      </pc:sldChg>
    </pc:docChg>
  </pc:docChgLst>
  <pc:docChgLst>
    <pc:chgData name="Tobias Naegele - ROC lifestyle GmbH" userId="7ffc0f03-3ce8-40ac-8148-20a94811f11b" providerId="ADAL" clId="{72A7CF47-85AE-416A-8E0C-B7F70931C4BD}"/>
    <pc:docChg chg="custSel modSld">
      <pc:chgData name="Tobias Naegele - ROC lifestyle GmbH" userId="7ffc0f03-3ce8-40ac-8148-20a94811f11b" providerId="ADAL" clId="{72A7CF47-85AE-416A-8E0C-B7F70931C4BD}" dt="2024-02-10T10:21:06.607" v="12" actId="14100"/>
      <pc:docMkLst>
        <pc:docMk/>
      </pc:docMkLst>
      <pc:sldChg chg="addSp delSp modSp mod delDesignElem">
        <pc:chgData name="Tobias Naegele - ROC lifestyle GmbH" userId="7ffc0f03-3ce8-40ac-8148-20a94811f11b" providerId="ADAL" clId="{72A7CF47-85AE-416A-8E0C-B7F70931C4BD}" dt="2024-02-10T10:20:41.113" v="11" actId="167"/>
        <pc:sldMkLst>
          <pc:docMk/>
          <pc:sldMk cId="68622229" sldId="256"/>
        </pc:sldMkLst>
      </pc:sldChg>
      <pc:sldChg chg="modSp mod">
        <pc:chgData name="Tobias Naegele - ROC lifestyle GmbH" userId="7ffc0f03-3ce8-40ac-8148-20a94811f11b" providerId="ADAL" clId="{72A7CF47-85AE-416A-8E0C-B7F70931C4BD}" dt="2024-02-10T10:19:30.660" v="2" actId="27636"/>
        <pc:sldMkLst>
          <pc:docMk/>
          <pc:sldMk cId="357320261" sldId="257"/>
        </pc:sldMkLst>
      </pc:sldChg>
      <pc:sldChg chg="modSp mod">
        <pc:chgData name="Tobias Naegele - ROC lifestyle GmbH" userId="7ffc0f03-3ce8-40ac-8148-20a94811f11b" providerId="ADAL" clId="{72A7CF47-85AE-416A-8E0C-B7F70931C4BD}" dt="2024-02-10T10:21:06.607" v="12" actId="14100"/>
        <pc:sldMkLst>
          <pc:docMk/>
          <pc:sldMk cId="3091913662" sldId="261"/>
        </pc:sldMkLst>
      </pc:sldChg>
    </pc:docChg>
  </pc:docChgLst>
  <pc:docChgLst>
    <pc:chgData name="Jan Wiglinghoff - ROC lifestyle GmbH" userId="d1938a4d-f4fa-4448-a31c-c73c69a5bb65" providerId="ADAL" clId="{69C77D19-5C4E-4F5B-9126-E3AE46B66E6E}"/>
    <pc:docChg chg="undo custSel modSld">
      <pc:chgData name="Jan Wiglinghoff - ROC lifestyle GmbH" userId="d1938a4d-f4fa-4448-a31c-c73c69a5bb65" providerId="ADAL" clId="{69C77D19-5C4E-4F5B-9126-E3AE46B66E6E}" dt="2025-07-21T10:22:12.113" v="1093" actId="1076"/>
      <pc:docMkLst>
        <pc:docMk/>
      </pc:docMkLst>
      <pc:sldChg chg="addSp delSp modSp mod">
        <pc:chgData name="Jan Wiglinghoff - ROC lifestyle GmbH" userId="d1938a4d-f4fa-4448-a31c-c73c69a5bb65" providerId="ADAL" clId="{69C77D19-5C4E-4F5B-9126-E3AE46B66E6E}" dt="2025-07-21T10:10:49.905" v="1038" actId="1076"/>
        <pc:sldMkLst>
          <pc:docMk/>
          <pc:sldMk cId="3210519894" sldId="258"/>
        </pc:sldMkLst>
        <pc:spChg chg="mod">
          <ac:chgData name="Jan Wiglinghoff - ROC lifestyle GmbH" userId="d1938a4d-f4fa-4448-a31c-c73c69a5bb65" providerId="ADAL" clId="{69C77D19-5C4E-4F5B-9126-E3AE46B66E6E}" dt="2025-07-21T10:01:08.066" v="702"/>
          <ac:spMkLst>
            <pc:docMk/>
            <pc:sldMk cId="3210519894" sldId="258"/>
            <ac:spMk id="3" creationId="{24CFFF06-BAB6-B706-EFB7-93D78A04D628}"/>
          </ac:spMkLst>
        </pc:spChg>
        <pc:grpChg chg="add del mod ord">
          <ac:chgData name="Jan Wiglinghoff - ROC lifestyle GmbH" userId="d1938a4d-f4fa-4448-a31c-c73c69a5bb65" providerId="ADAL" clId="{69C77D19-5C4E-4F5B-9126-E3AE46B66E6E}" dt="2025-07-21T10:01:13.768" v="705" actId="478"/>
          <ac:grpSpMkLst>
            <pc:docMk/>
            <pc:sldMk cId="3210519894" sldId="258"/>
            <ac:grpSpMk id="2" creationId="{16C77B65-97D8-A672-6D00-66E0DD65BBF0}"/>
          </ac:grpSpMkLst>
        </pc:grpChg>
        <pc:grpChg chg="add del mod ord">
          <ac:chgData name="Jan Wiglinghoff - ROC lifestyle GmbH" userId="d1938a4d-f4fa-4448-a31c-c73c69a5bb65" providerId="ADAL" clId="{69C77D19-5C4E-4F5B-9126-E3AE46B66E6E}" dt="2025-07-21T10:01:16.779" v="706" actId="478"/>
          <ac:grpSpMkLst>
            <pc:docMk/>
            <pc:sldMk cId="3210519894" sldId="258"/>
            <ac:grpSpMk id="16" creationId="{DBBEC668-DFF6-7416-4647-8AA17DF070B5}"/>
          </ac:grpSpMkLst>
        </pc:grpChg>
        <pc:grpChg chg="mod">
          <ac:chgData name="Jan Wiglinghoff - ROC lifestyle GmbH" userId="d1938a4d-f4fa-4448-a31c-c73c69a5bb65" providerId="ADAL" clId="{69C77D19-5C4E-4F5B-9126-E3AE46B66E6E}" dt="2025-06-25T09:35:34.803" v="139" actId="1076"/>
          <ac:grpSpMkLst>
            <pc:docMk/>
            <pc:sldMk cId="3210519894" sldId="258"/>
            <ac:grpSpMk id="22" creationId="{A9783844-AE0B-8307-4851-B9FB74315616}"/>
          </ac:grpSpMkLst>
        </pc:grpChg>
        <pc:grpChg chg="mod">
          <ac:chgData name="Jan Wiglinghoff - ROC lifestyle GmbH" userId="d1938a4d-f4fa-4448-a31c-c73c69a5bb65" providerId="ADAL" clId="{69C77D19-5C4E-4F5B-9126-E3AE46B66E6E}" dt="2025-07-21T10:07:11.449" v="1022" actId="1076"/>
          <ac:grpSpMkLst>
            <pc:docMk/>
            <pc:sldMk cId="3210519894" sldId="258"/>
            <ac:grpSpMk id="35" creationId="{045D2273-2EAE-8C5C-EC57-C18D8BEEB111}"/>
          </ac:grpSpMkLst>
        </pc:grpChg>
        <pc:grpChg chg="mod">
          <ac:chgData name="Jan Wiglinghoff - ROC lifestyle GmbH" userId="d1938a4d-f4fa-4448-a31c-c73c69a5bb65" providerId="ADAL" clId="{69C77D19-5C4E-4F5B-9126-E3AE46B66E6E}" dt="2025-07-21T10:08:50.970" v="1029" actId="1076"/>
          <ac:grpSpMkLst>
            <pc:docMk/>
            <pc:sldMk cId="3210519894" sldId="258"/>
            <ac:grpSpMk id="54" creationId="{D1659243-9AEF-1703-3FAB-6BA42E700DE5}"/>
          </ac:grpSpMkLst>
        </pc:grpChg>
        <pc:grpChg chg="mod">
          <ac:chgData name="Jan Wiglinghoff - ROC lifestyle GmbH" userId="d1938a4d-f4fa-4448-a31c-c73c69a5bb65" providerId="ADAL" clId="{69C77D19-5C4E-4F5B-9126-E3AE46B66E6E}" dt="2025-07-21T10:07:35.991" v="1024" actId="1076"/>
          <ac:grpSpMkLst>
            <pc:docMk/>
            <pc:sldMk cId="3210519894" sldId="258"/>
            <ac:grpSpMk id="67" creationId="{8DAEA1CF-ADF6-E3F9-C0B7-465FB8DA3DDE}"/>
          </ac:grpSpMkLst>
        </pc:grpChg>
        <pc:grpChg chg="mod">
          <ac:chgData name="Jan Wiglinghoff - ROC lifestyle GmbH" userId="d1938a4d-f4fa-4448-a31c-c73c69a5bb65" providerId="ADAL" clId="{69C77D19-5C4E-4F5B-9126-E3AE46B66E6E}" dt="2025-06-25T12:33:11.086" v="158" actId="1076"/>
          <ac:grpSpMkLst>
            <pc:docMk/>
            <pc:sldMk cId="3210519894" sldId="258"/>
            <ac:grpSpMk id="80" creationId="{28CE77A7-7B88-4430-F9F2-8632BAC13C1D}"/>
          </ac:grpSpMkLst>
        </pc:grpChg>
        <pc:grpChg chg="mod">
          <ac:chgData name="Jan Wiglinghoff - ROC lifestyle GmbH" userId="d1938a4d-f4fa-4448-a31c-c73c69a5bb65" providerId="ADAL" clId="{69C77D19-5C4E-4F5B-9126-E3AE46B66E6E}" dt="2025-07-21T10:08:01.849" v="1026" actId="1076"/>
          <ac:grpSpMkLst>
            <pc:docMk/>
            <pc:sldMk cId="3210519894" sldId="258"/>
            <ac:grpSpMk id="118" creationId="{0439E51F-9204-8998-587A-36E80A8FE860}"/>
          </ac:grpSpMkLst>
        </pc:grpChg>
        <pc:grpChg chg="mod">
          <ac:chgData name="Jan Wiglinghoff - ROC lifestyle GmbH" userId="d1938a4d-f4fa-4448-a31c-c73c69a5bb65" providerId="ADAL" clId="{69C77D19-5C4E-4F5B-9126-E3AE46B66E6E}" dt="2025-07-21T10:10:32.703" v="1037" actId="1076"/>
          <ac:grpSpMkLst>
            <pc:docMk/>
            <pc:sldMk cId="3210519894" sldId="258"/>
            <ac:grpSpMk id="126" creationId="{18C22A53-EB31-B1D1-49A8-F2EC1FA9EC6E}"/>
          </ac:grpSpMkLst>
        </pc:grpChg>
        <pc:grpChg chg="mod">
          <ac:chgData name="Jan Wiglinghoff - ROC lifestyle GmbH" userId="d1938a4d-f4fa-4448-a31c-c73c69a5bb65" providerId="ADAL" clId="{69C77D19-5C4E-4F5B-9126-E3AE46B66E6E}" dt="2025-07-21T10:10:49.905" v="1038" actId="1076"/>
          <ac:grpSpMkLst>
            <pc:docMk/>
            <pc:sldMk cId="3210519894" sldId="258"/>
            <ac:grpSpMk id="138" creationId="{CAE7D1FD-B4FB-E4A6-428E-5BE9648D1629}"/>
          </ac:grpSpMkLst>
        </pc:grpChg>
        <pc:graphicFrameChg chg="modGraphic">
          <ac:chgData name="Jan Wiglinghoff - ROC lifestyle GmbH" userId="d1938a4d-f4fa-4448-a31c-c73c69a5bb65" providerId="ADAL" clId="{69C77D19-5C4E-4F5B-9126-E3AE46B66E6E}" dt="2025-06-24T10:10:13.438" v="0" actId="313"/>
          <ac:graphicFrameMkLst>
            <pc:docMk/>
            <pc:sldMk cId="3210519894" sldId="258"/>
            <ac:graphicFrameMk id="34" creationId="{E6D8A904-6D5E-4F82-067B-13BA0519D91B}"/>
          </ac:graphicFrameMkLst>
        </pc:graphicFrameChg>
        <pc:picChg chg="mod">
          <ac:chgData name="Jan Wiglinghoff - ROC lifestyle GmbH" userId="d1938a4d-f4fa-4448-a31c-c73c69a5bb65" providerId="ADAL" clId="{69C77D19-5C4E-4F5B-9126-E3AE46B66E6E}" dt="2025-07-21T10:01:08.066" v="702"/>
          <ac:picMkLst>
            <pc:docMk/>
            <pc:sldMk cId="3210519894" sldId="258"/>
            <ac:picMk id="4" creationId="{97210CC2-C8EE-1286-C587-708A55DDD117}"/>
          </ac:picMkLst>
        </pc:picChg>
        <pc:picChg chg="mod">
          <ac:chgData name="Jan Wiglinghoff - ROC lifestyle GmbH" userId="d1938a4d-f4fa-4448-a31c-c73c69a5bb65" providerId="ADAL" clId="{69C77D19-5C4E-4F5B-9126-E3AE46B66E6E}" dt="2025-07-21T10:09:09.853" v="1031" actId="14100"/>
          <ac:picMkLst>
            <pc:docMk/>
            <pc:sldMk cId="3210519894" sldId="258"/>
            <ac:picMk id="55" creationId="{43A6127B-58AB-00E0-5F94-1CDA0C147804}"/>
          </ac:picMkLst>
        </pc:picChg>
        <pc:cxnChg chg="mod">
          <ac:chgData name="Jan Wiglinghoff - ROC lifestyle GmbH" userId="d1938a4d-f4fa-4448-a31c-c73c69a5bb65" providerId="ADAL" clId="{69C77D19-5C4E-4F5B-9126-E3AE46B66E6E}" dt="2025-07-21T10:06:54.791" v="1021" actId="14100"/>
          <ac:cxnSpMkLst>
            <pc:docMk/>
            <pc:sldMk cId="3210519894" sldId="258"/>
            <ac:cxnSpMk id="29" creationId="{4EEE49B1-1EC2-3157-11A1-33EAF77463E1}"/>
          </ac:cxnSpMkLst>
        </pc:cxnChg>
        <pc:cxnChg chg="mod">
          <ac:chgData name="Jan Wiglinghoff - ROC lifestyle GmbH" userId="d1938a4d-f4fa-4448-a31c-c73c69a5bb65" providerId="ADAL" clId="{69C77D19-5C4E-4F5B-9126-E3AE46B66E6E}" dt="2025-07-21T10:08:18.425" v="1028" actId="14100"/>
          <ac:cxnSpMkLst>
            <pc:docMk/>
            <pc:sldMk cId="3210519894" sldId="258"/>
            <ac:cxnSpMk id="30" creationId="{2C8990EC-D9D4-7BBA-B466-598B2AECD5DD}"/>
          </ac:cxnSpMkLst>
        </pc:cxnChg>
        <pc:cxnChg chg="mod">
          <ac:chgData name="Jan Wiglinghoff - ROC lifestyle GmbH" userId="d1938a4d-f4fa-4448-a31c-c73c69a5bb65" providerId="ADAL" clId="{69C77D19-5C4E-4F5B-9126-E3AE46B66E6E}" dt="2025-07-21T10:06:44.992" v="1020" actId="1076"/>
          <ac:cxnSpMkLst>
            <pc:docMk/>
            <pc:sldMk cId="3210519894" sldId="258"/>
            <ac:cxnSpMk id="31" creationId="{54014B37-C37D-5F36-0F56-A6B2B9E1C3CD}"/>
          </ac:cxnSpMkLst>
        </pc:cxnChg>
        <pc:cxnChg chg="mod">
          <ac:chgData name="Jan Wiglinghoff - ROC lifestyle GmbH" userId="d1938a4d-f4fa-4448-a31c-c73c69a5bb65" providerId="ADAL" clId="{69C77D19-5C4E-4F5B-9126-E3AE46B66E6E}" dt="2025-07-21T10:09:26.963" v="1032" actId="1076"/>
          <ac:cxnSpMkLst>
            <pc:docMk/>
            <pc:sldMk cId="3210519894" sldId="258"/>
            <ac:cxnSpMk id="61" creationId="{7C6B7A14-F443-3417-9AD7-EDAD9C22ADA5}"/>
          </ac:cxnSpMkLst>
        </pc:cxnChg>
        <pc:cxnChg chg="mod">
          <ac:chgData name="Jan Wiglinghoff - ROC lifestyle GmbH" userId="d1938a4d-f4fa-4448-a31c-c73c69a5bb65" providerId="ADAL" clId="{69C77D19-5C4E-4F5B-9126-E3AE46B66E6E}" dt="2025-07-21T10:08:11.021" v="1027" actId="1076"/>
          <ac:cxnSpMkLst>
            <pc:docMk/>
            <pc:sldMk cId="3210519894" sldId="258"/>
            <ac:cxnSpMk id="123" creationId="{A3981BE9-60B7-7305-AA66-15695AE95B61}"/>
          </ac:cxnSpMkLst>
        </pc:cxnChg>
        <pc:cxnChg chg="mod">
          <ac:chgData name="Jan Wiglinghoff - ROC lifestyle GmbH" userId="d1938a4d-f4fa-4448-a31c-c73c69a5bb65" providerId="ADAL" clId="{69C77D19-5C4E-4F5B-9126-E3AE46B66E6E}" dt="2025-07-21T10:09:59.944" v="1034" actId="1076"/>
          <ac:cxnSpMkLst>
            <pc:docMk/>
            <pc:sldMk cId="3210519894" sldId="258"/>
            <ac:cxnSpMk id="135" creationId="{5FBA9787-EAFB-0413-D6E8-E5771523BBD9}"/>
          </ac:cxnSpMkLst>
        </pc:cxnChg>
        <pc:cxnChg chg="mod">
          <ac:chgData name="Jan Wiglinghoff - ROC lifestyle GmbH" userId="d1938a4d-f4fa-4448-a31c-c73c69a5bb65" providerId="ADAL" clId="{69C77D19-5C4E-4F5B-9126-E3AE46B66E6E}" dt="2025-07-21T10:10:21.356" v="1036" actId="1076"/>
          <ac:cxnSpMkLst>
            <pc:docMk/>
            <pc:sldMk cId="3210519894" sldId="258"/>
            <ac:cxnSpMk id="143" creationId="{9C1B3C64-379F-A8AA-6732-EF39A44C54E4}"/>
          </ac:cxnSpMkLst>
        </pc:cxnChg>
      </pc:sldChg>
      <pc:sldChg chg="modSp mod">
        <pc:chgData name="Jan Wiglinghoff - ROC lifestyle GmbH" userId="d1938a4d-f4fa-4448-a31c-c73c69a5bb65" providerId="ADAL" clId="{69C77D19-5C4E-4F5B-9126-E3AE46B66E6E}" dt="2025-06-25T12:40:19.335" v="170" actId="1076"/>
        <pc:sldMkLst>
          <pc:docMk/>
          <pc:sldMk cId="3949160274" sldId="264"/>
        </pc:sldMkLst>
        <pc:grpChg chg="mod">
          <ac:chgData name="Jan Wiglinghoff - ROC lifestyle GmbH" userId="d1938a4d-f4fa-4448-a31c-c73c69a5bb65" providerId="ADAL" clId="{69C77D19-5C4E-4F5B-9126-E3AE46B66E6E}" dt="2025-06-25T12:40:19.335" v="170" actId="1076"/>
          <ac:grpSpMkLst>
            <pc:docMk/>
            <pc:sldMk cId="3949160274" sldId="264"/>
            <ac:grpSpMk id="21" creationId="{33F2787F-FC75-2545-9330-45065CE1F182}"/>
          </ac:grpSpMkLst>
        </pc:grpChg>
      </pc:sldChg>
      <pc:sldChg chg="modSp mod">
        <pc:chgData name="Jan Wiglinghoff - ROC lifestyle GmbH" userId="d1938a4d-f4fa-4448-a31c-c73c69a5bb65" providerId="ADAL" clId="{69C77D19-5C4E-4F5B-9126-E3AE46B66E6E}" dt="2025-06-25T09:25:39.259" v="137" actId="20577"/>
        <pc:sldMkLst>
          <pc:docMk/>
          <pc:sldMk cId="2290538099" sldId="265"/>
        </pc:sldMkLst>
        <pc:spChg chg="mod">
          <ac:chgData name="Jan Wiglinghoff - ROC lifestyle GmbH" userId="d1938a4d-f4fa-4448-a31c-c73c69a5bb65" providerId="ADAL" clId="{69C77D19-5C4E-4F5B-9126-E3AE46B66E6E}" dt="2025-06-25T09:25:39.259" v="137" actId="20577"/>
          <ac:spMkLst>
            <pc:docMk/>
            <pc:sldMk cId="2290538099" sldId="265"/>
            <ac:spMk id="21" creationId="{EFA0F4AA-72BB-1184-B41F-A9230536EAF6}"/>
          </ac:spMkLst>
        </pc:spChg>
      </pc:sldChg>
      <pc:sldChg chg="addSp delSp modSp mod">
        <pc:chgData name="Jan Wiglinghoff - ROC lifestyle GmbH" userId="d1938a4d-f4fa-4448-a31c-c73c69a5bb65" providerId="ADAL" clId="{69C77D19-5C4E-4F5B-9126-E3AE46B66E6E}" dt="2025-07-21T10:22:12.113" v="1093" actId="1076"/>
        <pc:sldMkLst>
          <pc:docMk/>
          <pc:sldMk cId="857150405" sldId="266"/>
        </pc:sldMkLst>
        <pc:spChg chg="mod topLvl">
          <ac:chgData name="Jan Wiglinghoff - ROC lifestyle GmbH" userId="d1938a4d-f4fa-4448-a31c-c73c69a5bb65" providerId="ADAL" clId="{69C77D19-5C4E-4F5B-9126-E3AE46B66E6E}" dt="2025-06-25T08:44:14.258" v="16" actId="1076"/>
          <ac:spMkLst>
            <pc:docMk/>
            <pc:sldMk cId="857150405" sldId="266"/>
            <ac:spMk id="4" creationId="{89B89E02-C811-AD58-C6F5-7F4C641D4BE3}"/>
          </ac:spMkLst>
        </pc:spChg>
        <pc:spChg chg="mod topLvl">
          <ac:chgData name="Jan Wiglinghoff - ROC lifestyle GmbH" userId="d1938a4d-f4fa-4448-a31c-c73c69a5bb65" providerId="ADAL" clId="{69C77D19-5C4E-4F5B-9126-E3AE46B66E6E}" dt="2025-07-21T09:54:53.490" v="613" actId="164"/>
          <ac:spMkLst>
            <pc:docMk/>
            <pc:sldMk cId="857150405" sldId="266"/>
            <ac:spMk id="14" creationId="{748D7D40-E60D-3598-19EB-419D1D9CE052}"/>
          </ac:spMkLst>
        </pc:spChg>
        <pc:spChg chg="mod topLvl">
          <ac:chgData name="Jan Wiglinghoff - ROC lifestyle GmbH" userId="d1938a4d-f4fa-4448-a31c-c73c69a5bb65" providerId="ADAL" clId="{69C77D19-5C4E-4F5B-9126-E3AE46B66E6E}" dt="2025-07-21T09:55:16.598" v="616" actId="164"/>
          <ac:spMkLst>
            <pc:docMk/>
            <pc:sldMk cId="857150405" sldId="266"/>
            <ac:spMk id="54" creationId="{5136C5D6-FA15-F6AB-A60A-D3C0A2D412A2}"/>
          </ac:spMkLst>
        </pc:spChg>
        <pc:spChg chg="mod">
          <ac:chgData name="Jan Wiglinghoff - ROC lifestyle GmbH" userId="d1938a4d-f4fa-4448-a31c-c73c69a5bb65" providerId="ADAL" clId="{69C77D19-5C4E-4F5B-9126-E3AE46B66E6E}" dt="2025-06-25T08:44:05.080" v="10" actId="165"/>
          <ac:spMkLst>
            <pc:docMk/>
            <pc:sldMk cId="857150405" sldId="266"/>
            <ac:spMk id="219" creationId="{7223C4E7-90DA-1424-50D5-D1B52B67DCCA}"/>
          </ac:spMkLst>
        </pc:spChg>
        <pc:grpChg chg="add mod">
          <ac:chgData name="Jan Wiglinghoff - ROC lifestyle GmbH" userId="d1938a4d-f4fa-4448-a31c-c73c69a5bb65" providerId="ADAL" clId="{69C77D19-5C4E-4F5B-9126-E3AE46B66E6E}" dt="2025-07-21T10:18:05.329" v="1067" actId="1076"/>
          <ac:grpSpMkLst>
            <pc:docMk/>
            <pc:sldMk cId="857150405" sldId="266"/>
            <ac:grpSpMk id="11" creationId="{96F117C4-B0AD-DE64-87D5-1EEE0EB995BC}"/>
          </ac:grpSpMkLst>
        </pc:grpChg>
        <pc:grpChg chg="mod">
          <ac:chgData name="Jan Wiglinghoff - ROC lifestyle GmbH" userId="d1938a4d-f4fa-4448-a31c-c73c69a5bb65" providerId="ADAL" clId="{69C77D19-5C4E-4F5B-9126-E3AE46B66E6E}" dt="2025-07-21T10:19:56.664" v="1080" actId="1076"/>
          <ac:grpSpMkLst>
            <pc:docMk/>
            <pc:sldMk cId="857150405" sldId="266"/>
            <ac:grpSpMk id="15" creationId="{10EF2B00-8082-C41F-A1A1-229535D2651F}"/>
          </ac:grpSpMkLst>
        </pc:grpChg>
        <pc:grpChg chg="add mod">
          <ac:chgData name="Jan Wiglinghoff - ROC lifestyle GmbH" userId="d1938a4d-f4fa-4448-a31c-c73c69a5bb65" providerId="ADAL" clId="{69C77D19-5C4E-4F5B-9126-E3AE46B66E6E}" dt="2025-07-21T10:19:32.802" v="1078" actId="164"/>
          <ac:grpSpMkLst>
            <pc:docMk/>
            <pc:sldMk cId="857150405" sldId="266"/>
            <ac:grpSpMk id="18" creationId="{71859B59-E20D-4EA0-9A15-C2905C2B594F}"/>
          </ac:grpSpMkLst>
        </pc:grpChg>
        <pc:grpChg chg="mod">
          <ac:chgData name="Jan Wiglinghoff - ROC lifestyle GmbH" userId="d1938a4d-f4fa-4448-a31c-c73c69a5bb65" providerId="ADAL" clId="{69C77D19-5C4E-4F5B-9126-E3AE46B66E6E}" dt="2025-07-21T10:18:42.098" v="1073" actId="1076"/>
          <ac:grpSpMkLst>
            <pc:docMk/>
            <pc:sldMk cId="857150405" sldId="266"/>
            <ac:grpSpMk id="19" creationId="{F764B385-1B58-2DB0-5A15-9350F77A6DF2}"/>
          </ac:grpSpMkLst>
        </pc:grpChg>
        <pc:grpChg chg="mod">
          <ac:chgData name="Jan Wiglinghoff - ROC lifestyle GmbH" userId="d1938a4d-f4fa-4448-a31c-c73c69a5bb65" providerId="ADAL" clId="{69C77D19-5C4E-4F5B-9126-E3AE46B66E6E}" dt="2025-07-21T10:18:00.689" v="1066" actId="1076"/>
          <ac:grpSpMkLst>
            <pc:docMk/>
            <pc:sldMk cId="857150405" sldId="266"/>
            <ac:grpSpMk id="21" creationId="{EFB349E7-9D8E-944A-16D5-4ADDBA269376}"/>
          </ac:grpSpMkLst>
        </pc:grpChg>
        <pc:grpChg chg="mod">
          <ac:chgData name="Jan Wiglinghoff - ROC lifestyle GmbH" userId="d1938a4d-f4fa-4448-a31c-c73c69a5bb65" providerId="ADAL" clId="{69C77D19-5C4E-4F5B-9126-E3AE46B66E6E}" dt="2025-07-21T10:17:56.965" v="1065" actId="1076"/>
          <ac:grpSpMkLst>
            <pc:docMk/>
            <pc:sldMk cId="857150405" sldId="266"/>
            <ac:grpSpMk id="22" creationId="{90978942-72FF-B1B8-6234-43ADAA61C535}"/>
          </ac:grpSpMkLst>
        </pc:grpChg>
        <pc:grpChg chg="mod">
          <ac:chgData name="Jan Wiglinghoff - ROC lifestyle GmbH" userId="d1938a4d-f4fa-4448-a31c-c73c69a5bb65" providerId="ADAL" clId="{69C77D19-5C4E-4F5B-9126-E3AE46B66E6E}" dt="2025-07-21T10:19:32.802" v="1078" actId="164"/>
          <ac:grpSpMkLst>
            <pc:docMk/>
            <pc:sldMk cId="857150405" sldId="266"/>
            <ac:grpSpMk id="30" creationId="{241FD0F2-BA19-AB8E-C52D-C0284D15602C}"/>
          </ac:grpSpMkLst>
        </pc:grpChg>
        <pc:grpChg chg="mod">
          <ac:chgData name="Jan Wiglinghoff - ROC lifestyle GmbH" userId="d1938a4d-f4fa-4448-a31c-c73c69a5bb65" providerId="ADAL" clId="{69C77D19-5C4E-4F5B-9126-E3AE46B66E6E}" dt="2025-07-21T10:15:21.326" v="1044" actId="1076"/>
          <ac:grpSpMkLst>
            <pc:docMk/>
            <pc:sldMk cId="857150405" sldId="266"/>
            <ac:grpSpMk id="39" creationId="{6E56041E-1ABF-29C8-A1E3-8ED9AD3625ED}"/>
          </ac:grpSpMkLst>
        </pc:grpChg>
        <pc:grpChg chg="add del mod">
          <ac:chgData name="Jan Wiglinghoff - ROC lifestyle GmbH" userId="d1938a4d-f4fa-4448-a31c-c73c69a5bb65" providerId="ADAL" clId="{69C77D19-5C4E-4F5B-9126-E3AE46B66E6E}" dt="2025-07-21T09:55:05.032" v="614" actId="165"/>
          <ac:grpSpMkLst>
            <pc:docMk/>
            <pc:sldMk cId="857150405" sldId="266"/>
            <ac:grpSpMk id="40" creationId="{46C69099-835C-D5D4-1E83-E7249CC24CCF}"/>
          </ac:grpSpMkLst>
        </pc:grpChg>
        <pc:grpChg chg="del mod">
          <ac:chgData name="Jan Wiglinghoff - ROC lifestyle GmbH" userId="d1938a4d-f4fa-4448-a31c-c73c69a5bb65" providerId="ADAL" clId="{69C77D19-5C4E-4F5B-9126-E3AE46B66E6E}" dt="2025-07-21T09:54:26.065" v="611" actId="165"/>
          <ac:grpSpMkLst>
            <pc:docMk/>
            <pc:sldMk cId="857150405" sldId="266"/>
            <ac:grpSpMk id="50" creationId="{C82C27C3-DC02-CE96-4FFA-F96C645C5A08}"/>
          </ac:grpSpMkLst>
        </pc:grpChg>
        <pc:grpChg chg="mod">
          <ac:chgData name="Jan Wiglinghoff - ROC lifestyle GmbH" userId="d1938a4d-f4fa-4448-a31c-c73c69a5bb65" providerId="ADAL" clId="{69C77D19-5C4E-4F5B-9126-E3AE46B66E6E}" dt="2025-07-21T10:06:03.590" v="1017" actId="1076"/>
          <ac:grpSpMkLst>
            <pc:docMk/>
            <pc:sldMk cId="857150405" sldId="266"/>
            <ac:grpSpMk id="51" creationId="{C286180E-7CDA-5FE4-F12D-A7DE460EEC00}"/>
          </ac:grpSpMkLst>
        </pc:grpChg>
        <pc:grpChg chg="del mod">
          <ac:chgData name="Jan Wiglinghoff - ROC lifestyle GmbH" userId="d1938a4d-f4fa-4448-a31c-c73c69a5bb65" providerId="ADAL" clId="{69C77D19-5C4E-4F5B-9126-E3AE46B66E6E}" dt="2025-07-21T09:53:29.267" v="606" actId="165"/>
          <ac:grpSpMkLst>
            <pc:docMk/>
            <pc:sldMk cId="857150405" sldId="266"/>
            <ac:grpSpMk id="52" creationId="{897D3925-C3EF-0091-548D-3805155110EC}"/>
          </ac:grpSpMkLst>
        </pc:grpChg>
        <pc:grpChg chg="add mod">
          <ac:chgData name="Jan Wiglinghoff - ROC lifestyle GmbH" userId="d1938a4d-f4fa-4448-a31c-c73c69a5bb65" providerId="ADAL" clId="{69C77D19-5C4E-4F5B-9126-E3AE46B66E6E}" dt="2025-07-21T09:59:30.929" v="631" actId="1076"/>
          <ac:grpSpMkLst>
            <pc:docMk/>
            <pc:sldMk cId="857150405" sldId="266"/>
            <ac:grpSpMk id="55" creationId="{555AF9F3-0C10-737B-E804-A46CFAB6D169}"/>
          </ac:grpSpMkLst>
        </pc:grpChg>
        <pc:grpChg chg="add mod">
          <ac:chgData name="Jan Wiglinghoff - ROC lifestyle GmbH" userId="d1938a4d-f4fa-4448-a31c-c73c69a5bb65" providerId="ADAL" clId="{69C77D19-5C4E-4F5B-9126-E3AE46B66E6E}" dt="2025-07-21T09:59:25.893" v="630" actId="1076"/>
          <ac:grpSpMkLst>
            <pc:docMk/>
            <pc:sldMk cId="857150405" sldId="266"/>
            <ac:grpSpMk id="56" creationId="{254CEFFF-DCE5-00CD-FE41-C22BF2C89BEF}"/>
          </ac:grpSpMkLst>
        </pc:grpChg>
        <pc:grpChg chg="mod topLvl">
          <ac:chgData name="Jan Wiglinghoff - ROC lifestyle GmbH" userId="d1938a4d-f4fa-4448-a31c-c73c69a5bb65" providerId="ADAL" clId="{69C77D19-5C4E-4F5B-9126-E3AE46B66E6E}" dt="2025-07-21T10:17:00.074" v="1057" actId="164"/>
          <ac:grpSpMkLst>
            <pc:docMk/>
            <pc:sldMk cId="857150405" sldId="266"/>
            <ac:grpSpMk id="216" creationId="{D6802A3C-6B66-5D79-5876-A113EDB553A2}"/>
          </ac:grpSpMkLst>
        </pc:grpChg>
        <pc:grpChg chg="mod">
          <ac:chgData name="Jan Wiglinghoff - ROC lifestyle GmbH" userId="d1938a4d-f4fa-4448-a31c-c73c69a5bb65" providerId="ADAL" clId="{69C77D19-5C4E-4F5B-9126-E3AE46B66E6E}" dt="2025-07-21T10:21:08.026" v="1089" actId="1076"/>
          <ac:grpSpMkLst>
            <pc:docMk/>
            <pc:sldMk cId="857150405" sldId="266"/>
            <ac:grpSpMk id="266" creationId="{86823617-5D64-1E54-11A0-73E4E002D187}"/>
          </ac:grpSpMkLst>
        </pc:grpChg>
        <pc:grpChg chg="mod">
          <ac:chgData name="Jan Wiglinghoff - ROC lifestyle GmbH" userId="d1938a4d-f4fa-4448-a31c-c73c69a5bb65" providerId="ADAL" clId="{69C77D19-5C4E-4F5B-9126-E3AE46B66E6E}" dt="2025-07-21T10:20:57.377" v="1086" actId="1076"/>
          <ac:grpSpMkLst>
            <pc:docMk/>
            <pc:sldMk cId="857150405" sldId="266"/>
            <ac:grpSpMk id="296" creationId="{34AD7953-7CEC-7DF8-D5EA-BA7F02B6BE3A}"/>
          </ac:grpSpMkLst>
        </pc:grpChg>
        <pc:grpChg chg="mod">
          <ac:chgData name="Jan Wiglinghoff - ROC lifestyle GmbH" userId="d1938a4d-f4fa-4448-a31c-c73c69a5bb65" providerId="ADAL" clId="{69C77D19-5C4E-4F5B-9126-E3AE46B66E6E}" dt="2025-07-21T10:21:51.390" v="1092" actId="1076"/>
          <ac:grpSpMkLst>
            <pc:docMk/>
            <pc:sldMk cId="857150405" sldId="266"/>
            <ac:grpSpMk id="333" creationId="{B0A0D313-65B2-BE32-CCA0-2B91C7BD47D3}"/>
          </ac:grpSpMkLst>
        </pc:grpChg>
        <pc:grpChg chg="mod">
          <ac:chgData name="Jan Wiglinghoff - ROC lifestyle GmbH" userId="d1938a4d-f4fa-4448-a31c-c73c69a5bb65" providerId="ADAL" clId="{69C77D19-5C4E-4F5B-9126-E3AE46B66E6E}" dt="2025-07-21T09:46:40.510" v="309" actId="1076"/>
          <ac:grpSpMkLst>
            <pc:docMk/>
            <pc:sldMk cId="857150405" sldId="266"/>
            <ac:grpSpMk id="336" creationId="{557275AE-DBDF-58E8-F50F-F99D8ABC9685}"/>
          </ac:grpSpMkLst>
        </pc:grpChg>
        <pc:grpChg chg="mod">
          <ac:chgData name="Jan Wiglinghoff - ROC lifestyle GmbH" userId="d1938a4d-f4fa-4448-a31c-c73c69a5bb65" providerId="ADAL" clId="{69C77D19-5C4E-4F5B-9126-E3AE46B66E6E}" dt="2025-07-21T10:21:38.776" v="1091" actId="1076"/>
          <ac:grpSpMkLst>
            <pc:docMk/>
            <pc:sldMk cId="857150405" sldId="266"/>
            <ac:grpSpMk id="337" creationId="{8D5520B0-6A3F-3855-1007-54C0F427C1FD}"/>
          </ac:grpSpMkLst>
        </pc:grpChg>
        <pc:grpChg chg="mod">
          <ac:chgData name="Jan Wiglinghoff - ROC lifestyle GmbH" userId="d1938a4d-f4fa-4448-a31c-c73c69a5bb65" providerId="ADAL" clId="{69C77D19-5C4E-4F5B-9126-E3AE46B66E6E}" dt="2025-07-21T10:22:12.113" v="1093" actId="1076"/>
          <ac:grpSpMkLst>
            <pc:docMk/>
            <pc:sldMk cId="857150405" sldId="266"/>
            <ac:grpSpMk id="338" creationId="{7A6C1988-D96A-1531-834C-2DD18EBCF396}"/>
          </ac:grpSpMkLst>
        </pc:grpChg>
        <pc:grpChg chg="mod">
          <ac:chgData name="Jan Wiglinghoff - ROC lifestyle GmbH" userId="d1938a4d-f4fa-4448-a31c-c73c69a5bb65" providerId="ADAL" clId="{69C77D19-5C4E-4F5B-9126-E3AE46B66E6E}" dt="2025-07-21T10:19:32.802" v="1078" actId="164"/>
          <ac:grpSpMkLst>
            <pc:docMk/>
            <pc:sldMk cId="857150405" sldId="266"/>
            <ac:grpSpMk id="417" creationId="{4AC8C1CB-C20D-3082-1362-A34A89643779}"/>
          </ac:grpSpMkLst>
        </pc:grpChg>
        <pc:picChg chg="mod topLvl">
          <ac:chgData name="Jan Wiglinghoff - ROC lifestyle GmbH" userId="d1938a4d-f4fa-4448-a31c-c73c69a5bb65" providerId="ADAL" clId="{69C77D19-5C4E-4F5B-9126-E3AE46B66E6E}" dt="2025-07-21T09:54:53.490" v="613" actId="164"/>
          <ac:picMkLst>
            <pc:docMk/>
            <pc:sldMk cId="857150405" sldId="266"/>
            <ac:picMk id="12" creationId="{324FCA80-931C-1235-7B00-00B539F16029}"/>
          </ac:picMkLst>
        </pc:picChg>
        <pc:picChg chg="add del mod">
          <ac:chgData name="Jan Wiglinghoff - ROC lifestyle GmbH" userId="d1938a4d-f4fa-4448-a31c-c73c69a5bb65" providerId="ADAL" clId="{69C77D19-5C4E-4F5B-9126-E3AE46B66E6E}" dt="2025-07-21T09:24:28.132" v="284" actId="478"/>
          <ac:picMkLst>
            <pc:docMk/>
            <pc:sldMk cId="857150405" sldId="266"/>
            <ac:picMk id="17" creationId="{31F90EFD-9FCC-3070-1F7B-5976B234C227}"/>
          </ac:picMkLst>
        </pc:picChg>
        <pc:picChg chg="add del mod">
          <ac:chgData name="Jan Wiglinghoff - ROC lifestyle GmbH" userId="d1938a4d-f4fa-4448-a31c-c73c69a5bb65" providerId="ADAL" clId="{69C77D19-5C4E-4F5B-9126-E3AE46B66E6E}" dt="2025-07-21T09:31:06.184" v="289" actId="478"/>
          <ac:picMkLst>
            <pc:docMk/>
            <pc:sldMk cId="857150405" sldId="266"/>
            <ac:picMk id="20" creationId="{8DA00551-0E09-127D-86FE-7306E0C747FF}"/>
          </ac:picMkLst>
        </pc:picChg>
        <pc:picChg chg="add del mod">
          <ac:chgData name="Jan Wiglinghoff - ROC lifestyle GmbH" userId="d1938a4d-f4fa-4448-a31c-c73c69a5bb65" providerId="ADAL" clId="{69C77D19-5C4E-4F5B-9126-E3AE46B66E6E}" dt="2025-07-21T09:45:28.222" v="301" actId="478"/>
          <ac:picMkLst>
            <pc:docMk/>
            <pc:sldMk cId="857150405" sldId="266"/>
            <ac:picMk id="27" creationId="{CA568FAC-2BE7-01CD-330E-D4AEE8DF04E9}"/>
          </ac:picMkLst>
        </pc:picChg>
        <pc:picChg chg="mod topLvl">
          <ac:chgData name="Jan Wiglinghoff - ROC lifestyle GmbH" userId="d1938a4d-f4fa-4448-a31c-c73c69a5bb65" providerId="ADAL" clId="{69C77D19-5C4E-4F5B-9126-E3AE46B66E6E}" dt="2025-07-21T09:55:16.598" v="616" actId="164"/>
          <ac:picMkLst>
            <pc:docMk/>
            <pc:sldMk cId="857150405" sldId="266"/>
            <ac:picMk id="53" creationId="{680CE71B-D739-5E9D-D7EB-B41BB4D7BFF5}"/>
          </ac:picMkLst>
        </pc:picChg>
        <pc:picChg chg="mod topLvl">
          <ac:chgData name="Jan Wiglinghoff - ROC lifestyle GmbH" userId="d1938a4d-f4fa-4448-a31c-c73c69a5bb65" providerId="ADAL" clId="{69C77D19-5C4E-4F5B-9126-E3AE46B66E6E}" dt="2025-07-21T10:17:00.074" v="1057" actId="164"/>
          <ac:picMkLst>
            <pc:docMk/>
            <pc:sldMk cId="857150405" sldId="266"/>
            <ac:picMk id="183" creationId="{15AA7EC0-A509-ECBB-372A-57E3BD44052F}"/>
          </ac:picMkLst>
        </pc:picChg>
        <pc:picChg chg="mod">
          <ac:chgData name="Jan Wiglinghoff - ROC lifestyle GmbH" userId="d1938a4d-f4fa-4448-a31c-c73c69a5bb65" providerId="ADAL" clId="{69C77D19-5C4E-4F5B-9126-E3AE46B66E6E}" dt="2025-07-21T10:18:27.200" v="1071" actId="1076"/>
          <ac:picMkLst>
            <pc:docMk/>
            <pc:sldMk cId="857150405" sldId="266"/>
            <ac:picMk id="187" creationId="{DC9CC905-715D-6367-6557-C730D5120890}"/>
          </ac:picMkLst>
        </pc:picChg>
        <pc:cxnChg chg="mod">
          <ac:chgData name="Jan Wiglinghoff - ROC lifestyle GmbH" userId="d1938a4d-f4fa-4448-a31c-c73c69a5bb65" providerId="ADAL" clId="{69C77D19-5C4E-4F5B-9126-E3AE46B66E6E}" dt="2025-07-21T10:21:00.631" v="1087" actId="14100"/>
          <ac:cxnSpMkLst>
            <pc:docMk/>
            <pc:sldMk cId="857150405" sldId="266"/>
            <ac:cxnSpMk id="128" creationId="{CE4CC161-9117-3248-DA48-8C2F38540997}"/>
          </ac:cxnSpMkLst>
        </pc:cxnChg>
        <pc:cxnChg chg="mod">
          <ac:chgData name="Jan Wiglinghoff - ROC lifestyle GmbH" userId="d1938a4d-f4fa-4448-a31c-c73c69a5bb65" providerId="ADAL" clId="{69C77D19-5C4E-4F5B-9126-E3AE46B66E6E}" dt="2025-07-21T10:21:22.555" v="1090" actId="1076"/>
          <ac:cxnSpMkLst>
            <pc:docMk/>
            <pc:sldMk cId="857150405" sldId="266"/>
            <ac:cxnSpMk id="130" creationId="{B0A8169D-54C2-445A-E2B9-CA8EA8A5DFBA}"/>
          </ac:cxnSpMkLst>
        </pc:cxnChg>
        <pc:cxnChg chg="mod">
          <ac:chgData name="Jan Wiglinghoff - ROC lifestyle GmbH" userId="d1938a4d-f4fa-4448-a31c-c73c69a5bb65" providerId="ADAL" clId="{69C77D19-5C4E-4F5B-9126-E3AE46B66E6E}" dt="2025-07-21T10:20:24.147" v="1084" actId="1076"/>
          <ac:cxnSpMkLst>
            <pc:docMk/>
            <pc:sldMk cId="857150405" sldId="266"/>
            <ac:cxnSpMk id="158" creationId="{3919A987-C709-7AD0-2305-1F6C53EB2CB2}"/>
          </ac:cxnSpMkLst>
        </pc:cxnChg>
        <pc:cxnChg chg="mod">
          <ac:chgData name="Jan Wiglinghoff - ROC lifestyle GmbH" userId="d1938a4d-f4fa-4448-a31c-c73c69a5bb65" providerId="ADAL" clId="{69C77D19-5C4E-4F5B-9126-E3AE46B66E6E}" dt="2025-06-25T09:48:28.290" v="147" actId="1076"/>
          <ac:cxnSpMkLst>
            <pc:docMk/>
            <pc:sldMk cId="857150405" sldId="266"/>
            <ac:cxnSpMk id="213" creationId="{484515C3-FB96-8586-ABA4-28AE8C3EE236}"/>
          </ac:cxnSpMkLst>
        </pc:cxnChg>
        <pc:cxnChg chg="mod">
          <ac:chgData name="Jan Wiglinghoff - ROC lifestyle GmbH" userId="d1938a4d-f4fa-4448-a31c-c73c69a5bb65" providerId="ADAL" clId="{69C77D19-5C4E-4F5B-9126-E3AE46B66E6E}" dt="2025-07-21T10:16:13.064" v="1053" actId="1076"/>
          <ac:cxnSpMkLst>
            <pc:docMk/>
            <pc:sldMk cId="857150405" sldId="266"/>
            <ac:cxnSpMk id="217" creationId="{F149A41C-DD5F-B459-5092-309084F3A1BC}"/>
          </ac:cxnSpMkLst>
        </pc:cxnChg>
        <pc:cxnChg chg="mod">
          <ac:chgData name="Jan Wiglinghoff - ROC lifestyle GmbH" userId="d1938a4d-f4fa-4448-a31c-c73c69a5bb65" providerId="ADAL" clId="{69C77D19-5C4E-4F5B-9126-E3AE46B66E6E}" dt="2025-07-21T10:16:23.478" v="1054" actId="1076"/>
          <ac:cxnSpMkLst>
            <pc:docMk/>
            <pc:sldMk cId="857150405" sldId="266"/>
            <ac:cxnSpMk id="218" creationId="{77B48EC0-2616-4EEE-1F22-B2EE172DE605}"/>
          </ac:cxnSpMkLst>
        </pc:cxnChg>
        <pc:cxnChg chg="mod">
          <ac:chgData name="Jan Wiglinghoff - ROC lifestyle GmbH" userId="d1938a4d-f4fa-4448-a31c-c73c69a5bb65" providerId="ADAL" clId="{69C77D19-5C4E-4F5B-9126-E3AE46B66E6E}" dt="2025-07-21T10:15:45.825" v="1048" actId="1076"/>
          <ac:cxnSpMkLst>
            <pc:docMk/>
            <pc:sldMk cId="857150405" sldId="266"/>
            <ac:cxnSpMk id="220" creationId="{505F23BF-1D81-EF03-E2EF-EA9465A98A4E}"/>
          </ac:cxnSpMkLst>
        </pc:cxnChg>
        <pc:cxnChg chg="mod">
          <ac:chgData name="Jan Wiglinghoff - ROC lifestyle GmbH" userId="d1938a4d-f4fa-4448-a31c-c73c69a5bb65" providerId="ADAL" clId="{69C77D19-5C4E-4F5B-9126-E3AE46B66E6E}" dt="2025-07-21T10:18:21.036" v="1069" actId="14100"/>
          <ac:cxnSpMkLst>
            <pc:docMk/>
            <pc:sldMk cId="857150405" sldId="266"/>
            <ac:cxnSpMk id="223" creationId="{0D040EBE-4872-7FE5-B8CF-E89C438C54E0}"/>
          </ac:cxnSpMkLst>
        </pc:cxnChg>
        <pc:cxnChg chg="mod">
          <ac:chgData name="Jan Wiglinghoff - ROC lifestyle GmbH" userId="d1938a4d-f4fa-4448-a31c-c73c69a5bb65" providerId="ADAL" clId="{69C77D19-5C4E-4F5B-9126-E3AE46B66E6E}" dt="2025-07-21T10:18:23.745" v="1070" actId="1076"/>
          <ac:cxnSpMkLst>
            <pc:docMk/>
            <pc:sldMk cId="857150405" sldId="266"/>
            <ac:cxnSpMk id="225" creationId="{AF3587B2-C584-1C45-5DD0-9DCB8552337A}"/>
          </ac:cxnSpMkLst>
        </pc:cxnChg>
        <pc:cxnChg chg="mod">
          <ac:chgData name="Jan Wiglinghoff - ROC lifestyle GmbH" userId="d1938a4d-f4fa-4448-a31c-c73c69a5bb65" providerId="ADAL" clId="{69C77D19-5C4E-4F5B-9126-E3AE46B66E6E}" dt="2025-07-21T10:20:28.014" v="1085" actId="14100"/>
          <ac:cxnSpMkLst>
            <pc:docMk/>
            <pc:sldMk cId="857150405" sldId="266"/>
            <ac:cxnSpMk id="247" creationId="{310C772F-3777-3054-A438-4E2C362669BA}"/>
          </ac:cxnSpMkLst>
        </pc:cxnChg>
      </pc:sldChg>
      <pc:sldChg chg="addSp delSp modSp mod">
        <pc:chgData name="Jan Wiglinghoff - ROC lifestyle GmbH" userId="d1938a4d-f4fa-4448-a31c-c73c69a5bb65" providerId="ADAL" clId="{69C77D19-5C4E-4F5B-9126-E3AE46B66E6E}" dt="2025-07-21T10:05:48.474" v="1016" actId="20577"/>
        <pc:sldMkLst>
          <pc:docMk/>
          <pc:sldMk cId="2933384930" sldId="267"/>
        </pc:sldMkLst>
        <pc:spChg chg="add del mod">
          <ac:chgData name="Jan Wiglinghoff - ROC lifestyle GmbH" userId="d1938a4d-f4fa-4448-a31c-c73c69a5bb65" providerId="ADAL" clId="{69C77D19-5C4E-4F5B-9126-E3AE46B66E6E}" dt="2025-07-21T10:00:56.409" v="699" actId="478"/>
          <ac:spMkLst>
            <pc:docMk/>
            <pc:sldMk cId="2933384930" sldId="267"/>
            <ac:spMk id="2" creationId="{53ADE872-EDFD-DE1B-C83C-0C77481F5A3A}"/>
          </ac:spMkLst>
        </pc:spChg>
        <pc:spChg chg="add mod">
          <ac:chgData name="Jan Wiglinghoff - ROC lifestyle GmbH" userId="d1938a4d-f4fa-4448-a31c-c73c69a5bb65" providerId="ADAL" clId="{69C77D19-5C4E-4F5B-9126-E3AE46B66E6E}" dt="2025-07-21T10:05:48.474" v="1016" actId="20577"/>
          <ac:spMkLst>
            <pc:docMk/>
            <pc:sldMk cId="2933384930" sldId="267"/>
            <ac:spMk id="3" creationId="{9072E137-85FC-78AE-2707-1A4768914B21}"/>
          </ac:spMkLst>
        </pc:spChg>
        <pc:spChg chg="add mod ord">
          <ac:chgData name="Jan Wiglinghoff - ROC lifestyle GmbH" userId="d1938a4d-f4fa-4448-a31c-c73c69a5bb65" providerId="ADAL" clId="{69C77D19-5C4E-4F5B-9126-E3AE46B66E6E}" dt="2025-07-21T10:04:10.999" v="996" actId="167"/>
          <ac:spMkLst>
            <pc:docMk/>
            <pc:sldMk cId="2933384930" sldId="267"/>
            <ac:spMk id="4" creationId="{89819A00-D4BA-D903-3082-D6692F7DF7E2}"/>
          </ac:spMkLst>
        </pc:spChg>
        <pc:spChg chg="mod topLvl">
          <ac:chgData name="Jan Wiglinghoff - ROC lifestyle GmbH" userId="d1938a4d-f4fa-4448-a31c-c73c69a5bb65" providerId="ADAL" clId="{69C77D19-5C4E-4F5B-9126-E3AE46B66E6E}" dt="2025-06-25T08:58:47.662" v="120" actId="164"/>
          <ac:spMkLst>
            <pc:docMk/>
            <pc:sldMk cId="2933384930" sldId="267"/>
            <ac:spMk id="58" creationId="{5052AFC4-AFB2-846D-5CA2-8473398D4574}"/>
          </ac:spMkLst>
        </pc:spChg>
        <pc:grpChg chg="mod">
          <ac:chgData name="Jan Wiglinghoff - ROC lifestyle GmbH" userId="d1938a4d-f4fa-4448-a31c-c73c69a5bb65" providerId="ADAL" clId="{69C77D19-5C4E-4F5B-9126-E3AE46B66E6E}" dt="2025-07-21T10:05:32.602" v="1014" actId="1076"/>
          <ac:grpSpMkLst>
            <pc:docMk/>
            <pc:sldMk cId="2933384930" sldId="267"/>
            <ac:grpSpMk id="5" creationId="{5478B42A-C63D-862F-0A2D-FBAECADAA6B9}"/>
          </ac:grpSpMkLst>
        </pc:grpChg>
        <pc:grpChg chg="add mod ord">
          <ac:chgData name="Jan Wiglinghoff - ROC lifestyle GmbH" userId="d1938a4d-f4fa-4448-a31c-c73c69a5bb65" providerId="ADAL" clId="{69C77D19-5C4E-4F5B-9126-E3AE46B66E6E}" dt="2025-07-21T10:01:01.945" v="701" actId="167"/>
          <ac:grpSpMkLst>
            <pc:docMk/>
            <pc:sldMk cId="2933384930" sldId="267"/>
            <ac:grpSpMk id="11" creationId="{5E4DDAFA-7888-D351-3D94-C73325949417}"/>
          </ac:grpSpMkLst>
        </pc:grpChg>
        <pc:grpChg chg="mod">
          <ac:chgData name="Jan Wiglinghoff - ROC lifestyle GmbH" userId="d1938a4d-f4fa-4448-a31c-c73c69a5bb65" providerId="ADAL" clId="{69C77D19-5C4E-4F5B-9126-E3AE46B66E6E}" dt="2025-07-21T10:04:49.819" v="1009" actId="1076"/>
          <ac:grpSpMkLst>
            <pc:docMk/>
            <pc:sldMk cId="2933384930" sldId="267"/>
            <ac:grpSpMk id="17" creationId="{F76754B8-02D2-3492-CD55-5748ADBF19DD}"/>
          </ac:grpSpMkLst>
        </pc:grpChg>
        <pc:grpChg chg="mod">
          <ac:chgData name="Jan Wiglinghoff - ROC lifestyle GmbH" userId="d1938a4d-f4fa-4448-a31c-c73c69a5bb65" providerId="ADAL" clId="{69C77D19-5C4E-4F5B-9126-E3AE46B66E6E}" dt="2025-07-21T10:04:59.278" v="1011" actId="1076"/>
          <ac:grpSpMkLst>
            <pc:docMk/>
            <pc:sldMk cId="2933384930" sldId="267"/>
            <ac:grpSpMk id="26" creationId="{31EC5DC9-8D85-2E9A-15B3-B9333B2F0043}"/>
          </ac:grpSpMkLst>
        </pc:grpChg>
        <pc:grpChg chg="mod ord">
          <ac:chgData name="Jan Wiglinghoff - ROC lifestyle GmbH" userId="d1938a4d-f4fa-4448-a31c-c73c69a5bb65" providerId="ADAL" clId="{69C77D19-5C4E-4F5B-9126-E3AE46B66E6E}" dt="2025-07-21T10:04:44.133" v="1008" actId="1076"/>
          <ac:grpSpMkLst>
            <pc:docMk/>
            <pc:sldMk cId="2933384930" sldId="267"/>
            <ac:grpSpMk id="38" creationId="{0B7A3DD7-AC29-CE8F-E524-91F22F44DD29}"/>
          </ac:grpSpMkLst>
        </pc:grpChg>
        <pc:grpChg chg="mod">
          <ac:chgData name="Jan Wiglinghoff - ROC lifestyle GmbH" userId="d1938a4d-f4fa-4448-a31c-c73c69a5bb65" providerId="ADAL" clId="{69C77D19-5C4E-4F5B-9126-E3AE46B66E6E}" dt="2025-07-21T10:05:03.232" v="1012" actId="1076"/>
          <ac:grpSpMkLst>
            <pc:docMk/>
            <pc:sldMk cId="2933384930" sldId="267"/>
            <ac:grpSpMk id="50" creationId="{B0C6DF01-EEFD-EF0F-67A0-A2305C0A1FE3}"/>
          </ac:grpSpMkLst>
        </pc:grpChg>
        <pc:grpChg chg="mod">
          <ac:chgData name="Jan Wiglinghoff - ROC lifestyle GmbH" userId="d1938a4d-f4fa-4448-a31c-c73c69a5bb65" providerId="ADAL" clId="{69C77D19-5C4E-4F5B-9126-E3AE46B66E6E}" dt="2025-07-21T10:04:52.872" v="1010" actId="1076"/>
          <ac:grpSpMkLst>
            <pc:docMk/>
            <pc:sldMk cId="2933384930" sldId="267"/>
            <ac:grpSpMk id="54" creationId="{377F8FFC-91DB-8B0D-36B9-8F855CAE175F}"/>
          </ac:grpSpMkLst>
        </pc:grpChg>
        <pc:grpChg chg="mod">
          <ac:chgData name="Jan Wiglinghoff - ROC lifestyle GmbH" userId="d1938a4d-f4fa-4448-a31c-c73c69a5bb65" providerId="ADAL" clId="{69C77D19-5C4E-4F5B-9126-E3AE46B66E6E}" dt="2025-07-21T10:05:36.691" v="1015" actId="1076"/>
          <ac:grpSpMkLst>
            <pc:docMk/>
            <pc:sldMk cId="2933384930" sldId="267"/>
            <ac:grpSpMk id="63" creationId="{9D36D0DF-7C34-1141-3F75-B08BD6BF4A6B}"/>
          </ac:grpSpMkLst>
        </pc:grpChg>
        <pc:picChg chg="add mod ord modCrop">
          <ac:chgData name="Jan Wiglinghoff - ROC lifestyle GmbH" userId="d1938a4d-f4fa-4448-a31c-c73c69a5bb65" providerId="ADAL" clId="{69C77D19-5C4E-4F5B-9126-E3AE46B66E6E}" dt="2025-06-25T08:58:47.662" v="120" actId="164"/>
          <ac:picMkLst>
            <pc:docMk/>
            <pc:sldMk cId="2933384930" sldId="267"/>
            <ac:picMk id="9" creationId="{0815BC2F-95CF-B954-B179-F49D6661E9B4}"/>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714500" y="1262658"/>
            <a:ext cx="10287000" cy="2686050"/>
          </a:xfrm>
        </p:spPr>
        <p:txBody>
          <a:bodyPr anchor="b"/>
          <a:lstStyle>
            <a:lvl1pPr algn="ctr">
              <a:defRPr sz="6750"/>
            </a:lvl1pPr>
          </a:lstStyle>
          <a:p>
            <a:r>
              <a:rPr lang="de-DE"/>
              <a:t>Mastertitelformat bearbeiten</a:t>
            </a:r>
            <a:endParaRPr lang="en-US" dirty="0"/>
          </a:p>
        </p:txBody>
      </p:sp>
      <p:sp>
        <p:nvSpPr>
          <p:cNvPr id="3" name="Subtitle 2"/>
          <p:cNvSpPr>
            <a:spLocks noGrp="1"/>
          </p:cNvSpPr>
          <p:nvPr>
            <p:ph type="subTitle" idx="1"/>
          </p:nvPr>
        </p:nvSpPr>
        <p:spPr>
          <a:xfrm>
            <a:off x="1714500" y="4052293"/>
            <a:ext cx="10287000" cy="1862732"/>
          </a:xfrm>
        </p:spPr>
        <p:txBody>
          <a:bodyPr/>
          <a:lstStyle>
            <a:lvl1pPr marL="0" indent="0" algn="ctr">
              <a:buNone/>
              <a:defRPr sz="2700"/>
            </a:lvl1pPr>
            <a:lvl2pPr marL="514350" indent="0" algn="ctr">
              <a:buNone/>
              <a:defRPr sz="2250"/>
            </a:lvl2pPr>
            <a:lvl3pPr marL="1028700" indent="0" algn="ctr">
              <a:buNone/>
              <a:defRPr sz="2025"/>
            </a:lvl3pPr>
            <a:lvl4pPr marL="1543050" indent="0" algn="ctr">
              <a:buNone/>
              <a:defRPr sz="1800"/>
            </a:lvl4pPr>
            <a:lvl5pPr marL="2057400" indent="0" algn="ctr">
              <a:buNone/>
              <a:defRPr sz="1800"/>
            </a:lvl5pPr>
            <a:lvl6pPr marL="2571750" indent="0" algn="ctr">
              <a:buNone/>
              <a:defRPr sz="1800"/>
            </a:lvl6pPr>
            <a:lvl7pPr marL="3086100" indent="0" algn="ctr">
              <a:buNone/>
              <a:defRPr sz="1800"/>
            </a:lvl7pPr>
            <a:lvl8pPr marL="3600450" indent="0" algn="ctr">
              <a:buNone/>
              <a:defRPr sz="1800"/>
            </a:lvl8pPr>
            <a:lvl9pPr marL="4114800" indent="0" algn="ctr">
              <a:buNone/>
              <a:defRPr sz="18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AB6BCF7B-7732-425E-8169-0F4D0E822C55}" type="datetimeFigureOut">
              <a:rPr lang="de-DE" smtClean="0"/>
              <a:t>27.01.2026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CE3A378D-D6FB-4EBD-B0C0-CD829FC54F52}" type="slidenum">
              <a:rPr lang="de-DE" smtClean="0"/>
              <a:t>‹Nr.›</a:t>
            </a:fld>
            <a:endParaRPr lang="de-DE"/>
          </a:p>
        </p:txBody>
      </p:sp>
    </p:spTree>
    <p:extLst>
      <p:ext uri="{BB962C8B-B14F-4D97-AF65-F5344CB8AC3E}">
        <p14:creationId xmlns:p14="http://schemas.microsoft.com/office/powerpoint/2010/main" val="4084956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AB6BCF7B-7732-425E-8169-0F4D0E822C55}" type="datetimeFigureOut">
              <a:rPr lang="de-DE" smtClean="0"/>
              <a:t>27.01.2026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CE3A378D-D6FB-4EBD-B0C0-CD829FC54F52}" type="slidenum">
              <a:rPr lang="de-DE" smtClean="0"/>
              <a:t>‹Nr.›</a:t>
            </a:fld>
            <a:endParaRPr lang="de-DE"/>
          </a:p>
        </p:txBody>
      </p:sp>
    </p:spTree>
    <p:extLst>
      <p:ext uri="{BB962C8B-B14F-4D97-AF65-F5344CB8AC3E}">
        <p14:creationId xmlns:p14="http://schemas.microsoft.com/office/powerpoint/2010/main" val="3021482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15512" y="410766"/>
            <a:ext cx="2957513" cy="6538318"/>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942975" y="410766"/>
            <a:ext cx="8701088" cy="653831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AB6BCF7B-7732-425E-8169-0F4D0E822C55}" type="datetimeFigureOut">
              <a:rPr lang="de-DE" smtClean="0"/>
              <a:t>27.01.2026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CE3A378D-D6FB-4EBD-B0C0-CD829FC54F52}" type="slidenum">
              <a:rPr lang="de-DE" smtClean="0"/>
              <a:t>‹Nr.›</a:t>
            </a:fld>
            <a:endParaRPr lang="de-DE"/>
          </a:p>
        </p:txBody>
      </p:sp>
    </p:spTree>
    <p:extLst>
      <p:ext uri="{BB962C8B-B14F-4D97-AF65-F5344CB8AC3E}">
        <p14:creationId xmlns:p14="http://schemas.microsoft.com/office/powerpoint/2010/main" val="1084996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AB6BCF7B-7732-425E-8169-0F4D0E822C55}" type="datetimeFigureOut">
              <a:rPr lang="de-DE" smtClean="0"/>
              <a:t>27.01.2026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CE3A378D-D6FB-4EBD-B0C0-CD829FC54F52}" type="slidenum">
              <a:rPr lang="de-DE" smtClean="0"/>
              <a:t>‹Nr.›</a:t>
            </a:fld>
            <a:endParaRPr lang="de-DE"/>
          </a:p>
        </p:txBody>
      </p:sp>
    </p:spTree>
    <p:extLst>
      <p:ext uri="{BB962C8B-B14F-4D97-AF65-F5344CB8AC3E}">
        <p14:creationId xmlns:p14="http://schemas.microsoft.com/office/powerpoint/2010/main" val="3142119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935831" y="1923456"/>
            <a:ext cx="11830050" cy="3209329"/>
          </a:xfrm>
        </p:spPr>
        <p:txBody>
          <a:bodyPr anchor="b"/>
          <a:lstStyle>
            <a:lvl1pPr>
              <a:defRPr sz="6750"/>
            </a:lvl1pPr>
          </a:lstStyle>
          <a:p>
            <a:r>
              <a:rPr lang="de-DE"/>
              <a:t>Mastertitelformat bearbeiten</a:t>
            </a:r>
            <a:endParaRPr lang="en-US" dirty="0"/>
          </a:p>
        </p:txBody>
      </p:sp>
      <p:sp>
        <p:nvSpPr>
          <p:cNvPr id="3" name="Text Placeholder 2"/>
          <p:cNvSpPr>
            <a:spLocks noGrp="1"/>
          </p:cNvSpPr>
          <p:nvPr>
            <p:ph type="body" idx="1"/>
          </p:nvPr>
        </p:nvSpPr>
        <p:spPr>
          <a:xfrm>
            <a:off x="935831" y="5163147"/>
            <a:ext cx="11830050" cy="1687710"/>
          </a:xfrm>
        </p:spPr>
        <p:txBody>
          <a:bodyPr/>
          <a:lstStyle>
            <a:lvl1pPr marL="0" indent="0">
              <a:buNone/>
              <a:defRPr sz="2700">
                <a:solidFill>
                  <a:schemeClr val="tx1">
                    <a:tint val="75000"/>
                  </a:schemeClr>
                </a:solidFill>
              </a:defRPr>
            </a:lvl1pPr>
            <a:lvl2pPr marL="514350" indent="0">
              <a:buNone/>
              <a:defRPr sz="2250">
                <a:solidFill>
                  <a:schemeClr val="tx1">
                    <a:tint val="75000"/>
                  </a:schemeClr>
                </a:solidFill>
              </a:defRPr>
            </a:lvl2pPr>
            <a:lvl3pPr marL="1028700" indent="0">
              <a:buNone/>
              <a:defRPr sz="2025">
                <a:solidFill>
                  <a:schemeClr val="tx1">
                    <a:tint val="75000"/>
                  </a:schemeClr>
                </a:solidFill>
              </a:defRPr>
            </a:lvl3pPr>
            <a:lvl4pPr marL="1543050" indent="0">
              <a:buNone/>
              <a:defRPr sz="1800">
                <a:solidFill>
                  <a:schemeClr val="tx1">
                    <a:tint val="75000"/>
                  </a:schemeClr>
                </a:solidFill>
              </a:defRPr>
            </a:lvl4pPr>
            <a:lvl5pPr marL="2057400" indent="0">
              <a:buNone/>
              <a:defRPr sz="1800">
                <a:solidFill>
                  <a:schemeClr val="tx1">
                    <a:tint val="75000"/>
                  </a:schemeClr>
                </a:solidFill>
              </a:defRPr>
            </a:lvl5pPr>
            <a:lvl6pPr marL="2571750" indent="0">
              <a:buNone/>
              <a:defRPr sz="1800">
                <a:solidFill>
                  <a:schemeClr val="tx1">
                    <a:tint val="75000"/>
                  </a:schemeClr>
                </a:solidFill>
              </a:defRPr>
            </a:lvl6pPr>
            <a:lvl7pPr marL="3086100" indent="0">
              <a:buNone/>
              <a:defRPr sz="1800">
                <a:solidFill>
                  <a:schemeClr val="tx1">
                    <a:tint val="75000"/>
                  </a:schemeClr>
                </a:solidFill>
              </a:defRPr>
            </a:lvl7pPr>
            <a:lvl8pPr marL="3600450" indent="0">
              <a:buNone/>
              <a:defRPr sz="1800">
                <a:solidFill>
                  <a:schemeClr val="tx1">
                    <a:tint val="75000"/>
                  </a:schemeClr>
                </a:solidFill>
              </a:defRPr>
            </a:lvl8pPr>
            <a:lvl9pPr marL="4114800" indent="0">
              <a:buNone/>
              <a:defRPr sz="18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AB6BCF7B-7732-425E-8169-0F4D0E822C55}" type="datetimeFigureOut">
              <a:rPr lang="de-DE" smtClean="0"/>
              <a:t>27.01.2026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CE3A378D-D6FB-4EBD-B0C0-CD829FC54F52}" type="slidenum">
              <a:rPr lang="de-DE" smtClean="0"/>
              <a:t>‹Nr.›</a:t>
            </a:fld>
            <a:endParaRPr lang="de-DE"/>
          </a:p>
        </p:txBody>
      </p:sp>
    </p:spTree>
    <p:extLst>
      <p:ext uri="{BB962C8B-B14F-4D97-AF65-F5344CB8AC3E}">
        <p14:creationId xmlns:p14="http://schemas.microsoft.com/office/powerpoint/2010/main" val="918294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942975" y="2053828"/>
            <a:ext cx="5829300" cy="489525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943725" y="2053828"/>
            <a:ext cx="5829300" cy="489525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AB6BCF7B-7732-425E-8169-0F4D0E822C55}" type="datetimeFigureOut">
              <a:rPr lang="de-DE" smtClean="0"/>
              <a:t>27.01.2026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CE3A378D-D6FB-4EBD-B0C0-CD829FC54F52}" type="slidenum">
              <a:rPr lang="de-DE" smtClean="0"/>
              <a:t>‹Nr.›</a:t>
            </a:fld>
            <a:endParaRPr lang="de-DE"/>
          </a:p>
        </p:txBody>
      </p:sp>
    </p:spTree>
    <p:extLst>
      <p:ext uri="{BB962C8B-B14F-4D97-AF65-F5344CB8AC3E}">
        <p14:creationId xmlns:p14="http://schemas.microsoft.com/office/powerpoint/2010/main" val="3429949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944762" y="410766"/>
            <a:ext cx="11830050" cy="1491258"/>
          </a:xfrm>
        </p:spPr>
        <p:txBody>
          <a:bodyPr/>
          <a:lstStyle/>
          <a:p>
            <a:r>
              <a:rPr lang="de-DE"/>
              <a:t>Mastertitelformat bearbeiten</a:t>
            </a:r>
            <a:endParaRPr lang="en-US" dirty="0"/>
          </a:p>
        </p:txBody>
      </p:sp>
      <p:sp>
        <p:nvSpPr>
          <p:cNvPr id="3" name="Text Placeholder 2"/>
          <p:cNvSpPr>
            <a:spLocks noGrp="1"/>
          </p:cNvSpPr>
          <p:nvPr>
            <p:ph type="body" idx="1"/>
          </p:nvPr>
        </p:nvSpPr>
        <p:spPr>
          <a:xfrm>
            <a:off x="944762" y="1891308"/>
            <a:ext cx="5802510" cy="926901"/>
          </a:xfrm>
        </p:spPr>
        <p:txBody>
          <a:bodyPr anchor="b"/>
          <a:lstStyle>
            <a:lvl1pPr marL="0" indent="0">
              <a:buNone/>
              <a:defRPr sz="2700" b="1"/>
            </a:lvl1pPr>
            <a:lvl2pPr marL="514350" indent="0">
              <a:buNone/>
              <a:defRPr sz="2250" b="1"/>
            </a:lvl2pPr>
            <a:lvl3pPr marL="1028700" indent="0">
              <a:buNone/>
              <a:defRPr sz="2025" b="1"/>
            </a:lvl3pPr>
            <a:lvl4pPr marL="1543050" indent="0">
              <a:buNone/>
              <a:defRPr sz="1800" b="1"/>
            </a:lvl4pPr>
            <a:lvl5pPr marL="2057400" indent="0">
              <a:buNone/>
              <a:defRPr sz="1800" b="1"/>
            </a:lvl5pPr>
            <a:lvl6pPr marL="2571750" indent="0">
              <a:buNone/>
              <a:defRPr sz="1800" b="1"/>
            </a:lvl6pPr>
            <a:lvl7pPr marL="3086100" indent="0">
              <a:buNone/>
              <a:defRPr sz="1800" b="1"/>
            </a:lvl7pPr>
            <a:lvl8pPr marL="3600450" indent="0">
              <a:buNone/>
              <a:defRPr sz="1800" b="1"/>
            </a:lvl8pPr>
            <a:lvl9pPr marL="4114800" indent="0">
              <a:buNone/>
              <a:defRPr sz="1800" b="1"/>
            </a:lvl9pPr>
          </a:lstStyle>
          <a:p>
            <a:pPr lvl="0"/>
            <a:r>
              <a:rPr lang="de-DE"/>
              <a:t>Mastertextformat bearbeiten</a:t>
            </a:r>
          </a:p>
        </p:txBody>
      </p:sp>
      <p:sp>
        <p:nvSpPr>
          <p:cNvPr id="4" name="Content Placeholder 3"/>
          <p:cNvSpPr>
            <a:spLocks noGrp="1"/>
          </p:cNvSpPr>
          <p:nvPr>
            <p:ph sz="half" idx="2"/>
          </p:nvPr>
        </p:nvSpPr>
        <p:spPr>
          <a:xfrm>
            <a:off x="944762" y="2818209"/>
            <a:ext cx="5802510" cy="414516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943725" y="1891308"/>
            <a:ext cx="5831087" cy="926901"/>
          </a:xfrm>
        </p:spPr>
        <p:txBody>
          <a:bodyPr anchor="b"/>
          <a:lstStyle>
            <a:lvl1pPr marL="0" indent="0">
              <a:buNone/>
              <a:defRPr sz="2700" b="1"/>
            </a:lvl1pPr>
            <a:lvl2pPr marL="514350" indent="0">
              <a:buNone/>
              <a:defRPr sz="2250" b="1"/>
            </a:lvl2pPr>
            <a:lvl3pPr marL="1028700" indent="0">
              <a:buNone/>
              <a:defRPr sz="2025" b="1"/>
            </a:lvl3pPr>
            <a:lvl4pPr marL="1543050" indent="0">
              <a:buNone/>
              <a:defRPr sz="1800" b="1"/>
            </a:lvl4pPr>
            <a:lvl5pPr marL="2057400" indent="0">
              <a:buNone/>
              <a:defRPr sz="1800" b="1"/>
            </a:lvl5pPr>
            <a:lvl6pPr marL="2571750" indent="0">
              <a:buNone/>
              <a:defRPr sz="1800" b="1"/>
            </a:lvl6pPr>
            <a:lvl7pPr marL="3086100" indent="0">
              <a:buNone/>
              <a:defRPr sz="1800" b="1"/>
            </a:lvl7pPr>
            <a:lvl8pPr marL="3600450" indent="0">
              <a:buNone/>
              <a:defRPr sz="1800" b="1"/>
            </a:lvl8pPr>
            <a:lvl9pPr marL="4114800" indent="0">
              <a:buNone/>
              <a:defRPr sz="1800" b="1"/>
            </a:lvl9pPr>
          </a:lstStyle>
          <a:p>
            <a:pPr lvl="0"/>
            <a:r>
              <a:rPr lang="de-DE"/>
              <a:t>Mastertextformat bearbeiten</a:t>
            </a:r>
          </a:p>
        </p:txBody>
      </p:sp>
      <p:sp>
        <p:nvSpPr>
          <p:cNvPr id="6" name="Content Placeholder 5"/>
          <p:cNvSpPr>
            <a:spLocks noGrp="1"/>
          </p:cNvSpPr>
          <p:nvPr>
            <p:ph sz="quarter" idx="4"/>
          </p:nvPr>
        </p:nvSpPr>
        <p:spPr>
          <a:xfrm>
            <a:off x="6943725" y="2818209"/>
            <a:ext cx="5831087" cy="414516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AB6BCF7B-7732-425E-8169-0F4D0E822C55}" type="datetimeFigureOut">
              <a:rPr lang="de-DE" smtClean="0"/>
              <a:t>27.01.2026</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CE3A378D-D6FB-4EBD-B0C0-CD829FC54F52}" type="slidenum">
              <a:rPr lang="de-DE" smtClean="0"/>
              <a:t>‹Nr.›</a:t>
            </a:fld>
            <a:endParaRPr lang="de-DE"/>
          </a:p>
        </p:txBody>
      </p:sp>
    </p:spTree>
    <p:extLst>
      <p:ext uri="{BB962C8B-B14F-4D97-AF65-F5344CB8AC3E}">
        <p14:creationId xmlns:p14="http://schemas.microsoft.com/office/powerpoint/2010/main" val="3937796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AB6BCF7B-7732-425E-8169-0F4D0E822C55}" type="datetimeFigureOut">
              <a:rPr lang="de-DE" smtClean="0"/>
              <a:t>27.01.2026</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CE3A378D-D6FB-4EBD-B0C0-CD829FC54F52}" type="slidenum">
              <a:rPr lang="de-DE" smtClean="0"/>
              <a:t>‹Nr.›</a:t>
            </a:fld>
            <a:endParaRPr lang="de-DE"/>
          </a:p>
        </p:txBody>
      </p:sp>
    </p:spTree>
    <p:extLst>
      <p:ext uri="{BB962C8B-B14F-4D97-AF65-F5344CB8AC3E}">
        <p14:creationId xmlns:p14="http://schemas.microsoft.com/office/powerpoint/2010/main" val="495512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6BCF7B-7732-425E-8169-0F4D0E822C55}" type="datetimeFigureOut">
              <a:rPr lang="de-DE" smtClean="0"/>
              <a:t>27.01.2026</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CE3A378D-D6FB-4EBD-B0C0-CD829FC54F52}" type="slidenum">
              <a:rPr lang="de-DE" smtClean="0"/>
              <a:t>‹Nr.›</a:t>
            </a:fld>
            <a:endParaRPr lang="de-DE"/>
          </a:p>
        </p:txBody>
      </p:sp>
    </p:spTree>
    <p:extLst>
      <p:ext uri="{BB962C8B-B14F-4D97-AF65-F5344CB8AC3E}">
        <p14:creationId xmlns:p14="http://schemas.microsoft.com/office/powerpoint/2010/main" val="3549458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944762" y="514350"/>
            <a:ext cx="4423767" cy="1800225"/>
          </a:xfrm>
        </p:spPr>
        <p:txBody>
          <a:bodyPr anchor="b"/>
          <a:lstStyle>
            <a:lvl1pPr>
              <a:defRPr sz="3600"/>
            </a:lvl1pPr>
          </a:lstStyle>
          <a:p>
            <a:r>
              <a:rPr lang="de-DE"/>
              <a:t>Mastertitelformat bearbeiten</a:t>
            </a:r>
            <a:endParaRPr lang="en-US" dirty="0"/>
          </a:p>
        </p:txBody>
      </p:sp>
      <p:sp>
        <p:nvSpPr>
          <p:cNvPr id="3" name="Content Placeholder 2"/>
          <p:cNvSpPr>
            <a:spLocks noGrp="1"/>
          </p:cNvSpPr>
          <p:nvPr>
            <p:ph idx="1"/>
          </p:nvPr>
        </p:nvSpPr>
        <p:spPr>
          <a:xfrm>
            <a:off x="5831087" y="1110854"/>
            <a:ext cx="6943725" cy="5482828"/>
          </a:xfrm>
        </p:spPr>
        <p:txBody>
          <a:bodyPr/>
          <a:lstStyle>
            <a:lvl1pPr>
              <a:defRPr sz="3600"/>
            </a:lvl1pPr>
            <a:lvl2pPr>
              <a:defRPr sz="3150"/>
            </a:lvl2pPr>
            <a:lvl3pPr>
              <a:defRPr sz="2700"/>
            </a:lvl3pPr>
            <a:lvl4pPr>
              <a:defRPr sz="2250"/>
            </a:lvl4pPr>
            <a:lvl5pPr>
              <a:defRPr sz="2250"/>
            </a:lvl5pPr>
            <a:lvl6pPr>
              <a:defRPr sz="2250"/>
            </a:lvl6pPr>
            <a:lvl7pPr>
              <a:defRPr sz="2250"/>
            </a:lvl7pPr>
            <a:lvl8pPr>
              <a:defRPr sz="2250"/>
            </a:lvl8pPr>
            <a:lvl9pPr>
              <a:defRPr sz="225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944762" y="2314575"/>
            <a:ext cx="4423767" cy="4288037"/>
          </a:xfrm>
        </p:spPr>
        <p:txBody>
          <a:bodyPr/>
          <a:lstStyle>
            <a:lvl1pPr marL="0" indent="0">
              <a:buNone/>
              <a:defRPr sz="1800"/>
            </a:lvl1pPr>
            <a:lvl2pPr marL="514350" indent="0">
              <a:buNone/>
              <a:defRPr sz="1575"/>
            </a:lvl2pPr>
            <a:lvl3pPr marL="1028700" indent="0">
              <a:buNone/>
              <a:defRPr sz="1350"/>
            </a:lvl3pPr>
            <a:lvl4pPr marL="1543050" indent="0">
              <a:buNone/>
              <a:defRPr sz="1125"/>
            </a:lvl4pPr>
            <a:lvl5pPr marL="2057400" indent="0">
              <a:buNone/>
              <a:defRPr sz="1125"/>
            </a:lvl5pPr>
            <a:lvl6pPr marL="2571750" indent="0">
              <a:buNone/>
              <a:defRPr sz="1125"/>
            </a:lvl6pPr>
            <a:lvl7pPr marL="3086100" indent="0">
              <a:buNone/>
              <a:defRPr sz="1125"/>
            </a:lvl7pPr>
            <a:lvl8pPr marL="3600450" indent="0">
              <a:buNone/>
              <a:defRPr sz="1125"/>
            </a:lvl8pPr>
            <a:lvl9pPr marL="4114800" indent="0">
              <a:buNone/>
              <a:defRPr sz="1125"/>
            </a:lvl9pPr>
          </a:lstStyle>
          <a:p>
            <a:pPr lvl="0"/>
            <a:r>
              <a:rPr lang="de-DE"/>
              <a:t>Mastertextformat bearbeiten</a:t>
            </a:r>
          </a:p>
        </p:txBody>
      </p:sp>
      <p:sp>
        <p:nvSpPr>
          <p:cNvPr id="5" name="Date Placeholder 4"/>
          <p:cNvSpPr>
            <a:spLocks noGrp="1"/>
          </p:cNvSpPr>
          <p:nvPr>
            <p:ph type="dt" sz="half" idx="10"/>
          </p:nvPr>
        </p:nvSpPr>
        <p:spPr/>
        <p:txBody>
          <a:bodyPr/>
          <a:lstStyle/>
          <a:p>
            <a:fld id="{AB6BCF7B-7732-425E-8169-0F4D0E822C55}" type="datetimeFigureOut">
              <a:rPr lang="de-DE" smtClean="0"/>
              <a:t>27.01.2026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CE3A378D-D6FB-4EBD-B0C0-CD829FC54F52}" type="slidenum">
              <a:rPr lang="de-DE" smtClean="0"/>
              <a:t>‹Nr.›</a:t>
            </a:fld>
            <a:endParaRPr lang="de-DE"/>
          </a:p>
        </p:txBody>
      </p:sp>
    </p:spTree>
    <p:extLst>
      <p:ext uri="{BB962C8B-B14F-4D97-AF65-F5344CB8AC3E}">
        <p14:creationId xmlns:p14="http://schemas.microsoft.com/office/powerpoint/2010/main" val="1596713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944762" y="514350"/>
            <a:ext cx="4423767" cy="1800225"/>
          </a:xfrm>
        </p:spPr>
        <p:txBody>
          <a:bodyPr anchor="b"/>
          <a:lstStyle>
            <a:lvl1pPr>
              <a:defRPr sz="3600"/>
            </a:lvl1pPr>
          </a:lstStyle>
          <a:p>
            <a:r>
              <a:rPr lang="de-DE"/>
              <a:t>Mastertitelformat bearbeiten</a:t>
            </a:r>
            <a:endParaRPr lang="en-US" dirty="0"/>
          </a:p>
        </p:txBody>
      </p:sp>
      <p:sp>
        <p:nvSpPr>
          <p:cNvPr id="3" name="Picture Placeholder 2"/>
          <p:cNvSpPr>
            <a:spLocks noGrp="1" noChangeAspect="1"/>
          </p:cNvSpPr>
          <p:nvPr>
            <p:ph type="pic" idx="1"/>
          </p:nvPr>
        </p:nvSpPr>
        <p:spPr>
          <a:xfrm>
            <a:off x="5831087" y="1110854"/>
            <a:ext cx="6943725" cy="5482828"/>
          </a:xfrm>
        </p:spPr>
        <p:txBody>
          <a:bodyPr anchor="t"/>
          <a:lstStyle>
            <a:lvl1pPr marL="0" indent="0">
              <a:buNone/>
              <a:defRPr sz="3600"/>
            </a:lvl1pPr>
            <a:lvl2pPr marL="514350" indent="0">
              <a:buNone/>
              <a:defRPr sz="3150"/>
            </a:lvl2pPr>
            <a:lvl3pPr marL="1028700" indent="0">
              <a:buNone/>
              <a:defRPr sz="2700"/>
            </a:lvl3pPr>
            <a:lvl4pPr marL="1543050" indent="0">
              <a:buNone/>
              <a:defRPr sz="2250"/>
            </a:lvl4pPr>
            <a:lvl5pPr marL="2057400" indent="0">
              <a:buNone/>
              <a:defRPr sz="2250"/>
            </a:lvl5pPr>
            <a:lvl6pPr marL="2571750" indent="0">
              <a:buNone/>
              <a:defRPr sz="2250"/>
            </a:lvl6pPr>
            <a:lvl7pPr marL="3086100" indent="0">
              <a:buNone/>
              <a:defRPr sz="2250"/>
            </a:lvl7pPr>
            <a:lvl8pPr marL="3600450" indent="0">
              <a:buNone/>
              <a:defRPr sz="2250"/>
            </a:lvl8pPr>
            <a:lvl9pPr marL="4114800" indent="0">
              <a:buNone/>
              <a:defRPr sz="2250"/>
            </a:lvl9pPr>
          </a:lstStyle>
          <a:p>
            <a:r>
              <a:rPr lang="de-DE"/>
              <a:t>Bild durch Klicken auf Symbol hinzufügen</a:t>
            </a:r>
            <a:endParaRPr lang="en-US" dirty="0"/>
          </a:p>
        </p:txBody>
      </p:sp>
      <p:sp>
        <p:nvSpPr>
          <p:cNvPr id="4" name="Text Placeholder 3"/>
          <p:cNvSpPr>
            <a:spLocks noGrp="1"/>
          </p:cNvSpPr>
          <p:nvPr>
            <p:ph type="body" sz="half" idx="2"/>
          </p:nvPr>
        </p:nvSpPr>
        <p:spPr>
          <a:xfrm>
            <a:off x="944762" y="2314575"/>
            <a:ext cx="4423767" cy="4288037"/>
          </a:xfrm>
        </p:spPr>
        <p:txBody>
          <a:bodyPr/>
          <a:lstStyle>
            <a:lvl1pPr marL="0" indent="0">
              <a:buNone/>
              <a:defRPr sz="1800"/>
            </a:lvl1pPr>
            <a:lvl2pPr marL="514350" indent="0">
              <a:buNone/>
              <a:defRPr sz="1575"/>
            </a:lvl2pPr>
            <a:lvl3pPr marL="1028700" indent="0">
              <a:buNone/>
              <a:defRPr sz="1350"/>
            </a:lvl3pPr>
            <a:lvl4pPr marL="1543050" indent="0">
              <a:buNone/>
              <a:defRPr sz="1125"/>
            </a:lvl4pPr>
            <a:lvl5pPr marL="2057400" indent="0">
              <a:buNone/>
              <a:defRPr sz="1125"/>
            </a:lvl5pPr>
            <a:lvl6pPr marL="2571750" indent="0">
              <a:buNone/>
              <a:defRPr sz="1125"/>
            </a:lvl6pPr>
            <a:lvl7pPr marL="3086100" indent="0">
              <a:buNone/>
              <a:defRPr sz="1125"/>
            </a:lvl7pPr>
            <a:lvl8pPr marL="3600450" indent="0">
              <a:buNone/>
              <a:defRPr sz="1125"/>
            </a:lvl8pPr>
            <a:lvl9pPr marL="4114800" indent="0">
              <a:buNone/>
              <a:defRPr sz="1125"/>
            </a:lvl9pPr>
          </a:lstStyle>
          <a:p>
            <a:pPr lvl="0"/>
            <a:r>
              <a:rPr lang="de-DE"/>
              <a:t>Mastertextformat bearbeiten</a:t>
            </a:r>
          </a:p>
        </p:txBody>
      </p:sp>
      <p:sp>
        <p:nvSpPr>
          <p:cNvPr id="5" name="Date Placeholder 4"/>
          <p:cNvSpPr>
            <a:spLocks noGrp="1"/>
          </p:cNvSpPr>
          <p:nvPr>
            <p:ph type="dt" sz="half" idx="10"/>
          </p:nvPr>
        </p:nvSpPr>
        <p:spPr/>
        <p:txBody>
          <a:bodyPr/>
          <a:lstStyle/>
          <a:p>
            <a:fld id="{AB6BCF7B-7732-425E-8169-0F4D0E822C55}" type="datetimeFigureOut">
              <a:rPr lang="de-DE" smtClean="0"/>
              <a:t>27.01.2026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CE3A378D-D6FB-4EBD-B0C0-CD829FC54F52}" type="slidenum">
              <a:rPr lang="de-DE" smtClean="0"/>
              <a:t>‹Nr.›</a:t>
            </a:fld>
            <a:endParaRPr lang="de-DE"/>
          </a:p>
        </p:txBody>
      </p:sp>
    </p:spTree>
    <p:extLst>
      <p:ext uri="{BB962C8B-B14F-4D97-AF65-F5344CB8AC3E}">
        <p14:creationId xmlns:p14="http://schemas.microsoft.com/office/powerpoint/2010/main" val="1016096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2975" y="410766"/>
            <a:ext cx="11830050" cy="1491258"/>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942975" y="2053828"/>
            <a:ext cx="11830050" cy="4895255"/>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942975" y="7150894"/>
            <a:ext cx="3086100" cy="410766"/>
          </a:xfrm>
          <a:prstGeom prst="rect">
            <a:avLst/>
          </a:prstGeom>
        </p:spPr>
        <p:txBody>
          <a:bodyPr vert="horz" lIns="91440" tIns="45720" rIns="91440" bIns="45720" rtlCol="0" anchor="ctr"/>
          <a:lstStyle>
            <a:lvl1pPr algn="l">
              <a:defRPr sz="1350">
                <a:solidFill>
                  <a:schemeClr val="tx1">
                    <a:tint val="75000"/>
                  </a:schemeClr>
                </a:solidFill>
              </a:defRPr>
            </a:lvl1pPr>
          </a:lstStyle>
          <a:p>
            <a:fld id="{AB6BCF7B-7732-425E-8169-0F4D0E822C55}" type="datetimeFigureOut">
              <a:rPr lang="de-DE" smtClean="0"/>
              <a:t>27.01.2026</a:t>
            </a:fld>
            <a:endParaRPr lang="de-DE"/>
          </a:p>
        </p:txBody>
      </p:sp>
      <p:sp>
        <p:nvSpPr>
          <p:cNvPr id="5" name="Footer Placeholder 4"/>
          <p:cNvSpPr>
            <a:spLocks noGrp="1"/>
          </p:cNvSpPr>
          <p:nvPr>
            <p:ph type="ftr" sz="quarter" idx="3"/>
          </p:nvPr>
        </p:nvSpPr>
        <p:spPr>
          <a:xfrm>
            <a:off x="4543425" y="7150894"/>
            <a:ext cx="4629150" cy="410766"/>
          </a:xfrm>
          <a:prstGeom prst="rect">
            <a:avLst/>
          </a:prstGeom>
        </p:spPr>
        <p:txBody>
          <a:bodyPr vert="horz" lIns="91440" tIns="45720" rIns="91440" bIns="45720" rtlCol="0" anchor="ctr"/>
          <a:lstStyle>
            <a:lvl1pPr algn="ctr">
              <a:defRPr sz="135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9686925" y="7150894"/>
            <a:ext cx="3086100" cy="410766"/>
          </a:xfrm>
          <a:prstGeom prst="rect">
            <a:avLst/>
          </a:prstGeom>
        </p:spPr>
        <p:txBody>
          <a:bodyPr vert="horz" lIns="91440" tIns="45720" rIns="91440" bIns="45720" rtlCol="0" anchor="ctr"/>
          <a:lstStyle>
            <a:lvl1pPr algn="r">
              <a:defRPr sz="1350">
                <a:solidFill>
                  <a:schemeClr val="tx1">
                    <a:tint val="75000"/>
                  </a:schemeClr>
                </a:solidFill>
              </a:defRPr>
            </a:lvl1pPr>
          </a:lstStyle>
          <a:p>
            <a:fld id="{CE3A378D-D6FB-4EBD-B0C0-CD829FC54F52}" type="slidenum">
              <a:rPr lang="de-DE" smtClean="0"/>
              <a:t>‹Nr.›</a:t>
            </a:fld>
            <a:endParaRPr lang="de-DE"/>
          </a:p>
        </p:txBody>
      </p:sp>
    </p:spTree>
    <p:extLst>
      <p:ext uri="{BB962C8B-B14F-4D97-AF65-F5344CB8AC3E}">
        <p14:creationId xmlns:p14="http://schemas.microsoft.com/office/powerpoint/2010/main" val="23815753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28700" rtl="0" eaLnBrk="1" latinLnBrk="0" hangingPunct="1">
        <a:lnSpc>
          <a:spcPct val="90000"/>
        </a:lnSpc>
        <a:spcBef>
          <a:spcPct val="0"/>
        </a:spcBef>
        <a:buNone/>
        <a:defRPr sz="4950" kern="1200">
          <a:solidFill>
            <a:schemeClr val="tx1"/>
          </a:solidFill>
          <a:latin typeface="+mj-lt"/>
          <a:ea typeface="+mj-ea"/>
          <a:cs typeface="+mj-cs"/>
        </a:defRPr>
      </a:lvl1pPr>
    </p:titleStyle>
    <p:bodyStyle>
      <a:lvl1pPr marL="257175" indent="-257175" algn="l" defTabSz="1028700" rtl="0" eaLnBrk="1" latinLnBrk="0" hangingPunct="1">
        <a:lnSpc>
          <a:spcPct val="90000"/>
        </a:lnSpc>
        <a:spcBef>
          <a:spcPts val="1125"/>
        </a:spcBef>
        <a:buFont typeface="Arial" panose="020B0604020202020204" pitchFamily="34" charset="0"/>
        <a:buChar char="•"/>
        <a:defRPr sz="3150" kern="1200">
          <a:solidFill>
            <a:schemeClr val="tx1"/>
          </a:solidFill>
          <a:latin typeface="+mn-lt"/>
          <a:ea typeface="+mn-ea"/>
          <a:cs typeface="+mn-cs"/>
        </a:defRPr>
      </a:lvl1pPr>
      <a:lvl2pPr marL="771525" indent="-257175" algn="l" defTabSz="1028700" rtl="0" eaLnBrk="1" latinLnBrk="0" hangingPunct="1">
        <a:lnSpc>
          <a:spcPct val="90000"/>
        </a:lnSpc>
        <a:spcBef>
          <a:spcPts val="563"/>
        </a:spcBef>
        <a:buFont typeface="Arial" panose="020B0604020202020204" pitchFamily="34" charset="0"/>
        <a:buChar char="•"/>
        <a:defRPr sz="2700" kern="1200">
          <a:solidFill>
            <a:schemeClr val="tx1"/>
          </a:solidFill>
          <a:latin typeface="+mn-lt"/>
          <a:ea typeface="+mn-ea"/>
          <a:cs typeface="+mn-cs"/>
        </a:defRPr>
      </a:lvl2pPr>
      <a:lvl3pPr marL="1285875" indent="-257175" algn="l" defTabSz="1028700" rtl="0" eaLnBrk="1" latinLnBrk="0" hangingPunct="1">
        <a:lnSpc>
          <a:spcPct val="90000"/>
        </a:lnSpc>
        <a:spcBef>
          <a:spcPts val="563"/>
        </a:spcBef>
        <a:buFont typeface="Arial" panose="020B0604020202020204" pitchFamily="34" charset="0"/>
        <a:buChar char="•"/>
        <a:defRPr sz="2250" kern="1200">
          <a:solidFill>
            <a:schemeClr val="tx1"/>
          </a:solidFill>
          <a:latin typeface="+mn-lt"/>
          <a:ea typeface="+mn-ea"/>
          <a:cs typeface="+mn-cs"/>
        </a:defRPr>
      </a:lvl3pPr>
      <a:lvl4pPr marL="18002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4pPr>
      <a:lvl5pPr marL="23145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5pPr>
      <a:lvl6pPr marL="28289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6pPr>
      <a:lvl7pPr marL="33432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7pPr>
      <a:lvl8pPr marL="38576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8pPr>
      <a:lvl9pPr marL="43719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9pPr>
    </p:bodyStyle>
    <p:otherStyle>
      <a:defPPr>
        <a:defRPr lang="en-US"/>
      </a:defPPr>
      <a:lvl1pPr marL="0" algn="l" defTabSz="1028700" rtl="0" eaLnBrk="1" latinLnBrk="0" hangingPunct="1">
        <a:defRPr sz="2025" kern="1200">
          <a:solidFill>
            <a:schemeClr val="tx1"/>
          </a:solidFill>
          <a:latin typeface="+mn-lt"/>
          <a:ea typeface="+mn-ea"/>
          <a:cs typeface="+mn-cs"/>
        </a:defRPr>
      </a:lvl1pPr>
      <a:lvl2pPr marL="514350" algn="l" defTabSz="1028700" rtl="0" eaLnBrk="1" latinLnBrk="0" hangingPunct="1">
        <a:defRPr sz="2025" kern="1200">
          <a:solidFill>
            <a:schemeClr val="tx1"/>
          </a:solidFill>
          <a:latin typeface="+mn-lt"/>
          <a:ea typeface="+mn-ea"/>
          <a:cs typeface="+mn-cs"/>
        </a:defRPr>
      </a:lvl2pPr>
      <a:lvl3pPr marL="1028700" algn="l" defTabSz="1028700" rtl="0" eaLnBrk="1" latinLnBrk="0" hangingPunct="1">
        <a:defRPr sz="2025" kern="1200">
          <a:solidFill>
            <a:schemeClr val="tx1"/>
          </a:solidFill>
          <a:latin typeface="+mn-lt"/>
          <a:ea typeface="+mn-ea"/>
          <a:cs typeface="+mn-cs"/>
        </a:defRPr>
      </a:lvl3pPr>
      <a:lvl4pPr marL="1543050" algn="l" defTabSz="1028700" rtl="0" eaLnBrk="1" latinLnBrk="0" hangingPunct="1">
        <a:defRPr sz="2025" kern="1200">
          <a:solidFill>
            <a:schemeClr val="tx1"/>
          </a:solidFill>
          <a:latin typeface="+mn-lt"/>
          <a:ea typeface="+mn-ea"/>
          <a:cs typeface="+mn-cs"/>
        </a:defRPr>
      </a:lvl4pPr>
      <a:lvl5pPr marL="2057400" algn="l" defTabSz="1028700" rtl="0" eaLnBrk="1" latinLnBrk="0" hangingPunct="1">
        <a:defRPr sz="2025" kern="1200">
          <a:solidFill>
            <a:schemeClr val="tx1"/>
          </a:solidFill>
          <a:latin typeface="+mn-lt"/>
          <a:ea typeface="+mn-ea"/>
          <a:cs typeface="+mn-cs"/>
        </a:defRPr>
      </a:lvl5pPr>
      <a:lvl6pPr marL="2571750" algn="l" defTabSz="1028700" rtl="0" eaLnBrk="1" latinLnBrk="0" hangingPunct="1">
        <a:defRPr sz="2025" kern="1200">
          <a:solidFill>
            <a:schemeClr val="tx1"/>
          </a:solidFill>
          <a:latin typeface="+mn-lt"/>
          <a:ea typeface="+mn-ea"/>
          <a:cs typeface="+mn-cs"/>
        </a:defRPr>
      </a:lvl6pPr>
      <a:lvl7pPr marL="3086100" algn="l" defTabSz="1028700" rtl="0" eaLnBrk="1" latinLnBrk="0" hangingPunct="1">
        <a:defRPr sz="2025" kern="1200">
          <a:solidFill>
            <a:schemeClr val="tx1"/>
          </a:solidFill>
          <a:latin typeface="+mn-lt"/>
          <a:ea typeface="+mn-ea"/>
          <a:cs typeface="+mn-cs"/>
        </a:defRPr>
      </a:lvl7pPr>
      <a:lvl8pPr marL="3600450" algn="l" defTabSz="1028700" rtl="0" eaLnBrk="1" latinLnBrk="0" hangingPunct="1">
        <a:defRPr sz="2025" kern="1200">
          <a:solidFill>
            <a:schemeClr val="tx1"/>
          </a:solidFill>
          <a:latin typeface="+mn-lt"/>
          <a:ea typeface="+mn-ea"/>
          <a:cs typeface="+mn-cs"/>
        </a:defRPr>
      </a:lvl8pPr>
      <a:lvl9pPr marL="4114800" algn="l" defTabSz="1028700" rtl="0" eaLnBrk="1" latinLnBrk="0" hangingPunct="1">
        <a:defRPr sz="20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 Target="slide6.xml"/><Relationship Id="rId7" Type="http://schemas.openxmlformats.org/officeDocument/2006/relationships/hyperlink" Target="http://www.vivandio.com/elements-ar" TargetMode="External"/><Relationship Id="rId12"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hyperlink" Target="https://youtu.be/z6M3xEdyNQg?feature=shared" TargetMode="External"/><Relationship Id="rId5" Type="http://schemas.openxmlformats.org/officeDocument/2006/relationships/hyperlink" Target="https://www.vivandio.com/elements-ar" TargetMode="External"/><Relationship Id="rId10" Type="http://schemas.openxmlformats.org/officeDocument/2006/relationships/image" Target="../media/image6.svg"/><Relationship Id="rId4" Type="http://schemas.openxmlformats.org/officeDocument/2006/relationships/hyperlink" Target="https://www.vivandio.com/custom-ar" TargetMode="External"/><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4.png"/><Relationship Id="rId18" Type="http://schemas.openxmlformats.org/officeDocument/2006/relationships/image" Target="../media/image17.png"/><Relationship Id="rId26" Type="http://schemas.openxmlformats.org/officeDocument/2006/relationships/image" Target="../media/image22.png"/><Relationship Id="rId3" Type="http://schemas.openxmlformats.org/officeDocument/2006/relationships/image" Target="../media/image8.png"/><Relationship Id="rId21" Type="http://schemas.openxmlformats.org/officeDocument/2006/relationships/image" Target="../media/image18.png"/><Relationship Id="rId7" Type="http://schemas.openxmlformats.org/officeDocument/2006/relationships/image" Target="../media/image10.png"/><Relationship Id="rId12" Type="http://schemas.openxmlformats.org/officeDocument/2006/relationships/image" Target="../media/image13.png"/><Relationship Id="rId17" Type="http://schemas.openxmlformats.org/officeDocument/2006/relationships/image" Target="../media/image16.png"/><Relationship Id="rId25" Type="http://schemas.openxmlformats.org/officeDocument/2006/relationships/hyperlink" Target="https://www.vivandio.com/produkt/elements-ecke-blende/" TargetMode="External"/><Relationship Id="rId2" Type="http://schemas.openxmlformats.org/officeDocument/2006/relationships/image" Target="../media/image2.png"/><Relationship Id="rId16" Type="http://schemas.openxmlformats.org/officeDocument/2006/relationships/image" Target="../media/image15.png"/><Relationship Id="rId20" Type="http://schemas.openxmlformats.org/officeDocument/2006/relationships/hyperlink" Target="https://www.vivandio.com/produkt/elements-grill-modul/" TargetMode="External"/><Relationship Id="rId1" Type="http://schemas.openxmlformats.org/officeDocument/2006/relationships/slideLayout" Target="../slideLayouts/slideLayout1.xml"/><Relationship Id="rId6" Type="http://schemas.openxmlformats.org/officeDocument/2006/relationships/hyperlink" Target="https://www.vivandio.com/produkt/elements-kamado-modul/" TargetMode="External"/><Relationship Id="rId11" Type="http://schemas.openxmlformats.org/officeDocument/2006/relationships/hyperlink" Target="https://www.vivandio.com/produkt/fs-63-outdoor-kuehlschrank/" TargetMode="External"/><Relationship Id="rId24" Type="http://schemas.openxmlformats.org/officeDocument/2006/relationships/image" Target="../media/image21.png"/><Relationship Id="rId5" Type="http://schemas.openxmlformats.org/officeDocument/2006/relationships/image" Target="../media/image9.png"/><Relationship Id="rId15" Type="http://schemas.openxmlformats.org/officeDocument/2006/relationships/hyperlink" Target="https://www.vivandio.com/outdoor-kochfeld/" TargetMode="External"/><Relationship Id="rId23" Type="http://schemas.openxmlformats.org/officeDocument/2006/relationships/image" Target="../media/image20.png"/><Relationship Id="rId28" Type="http://schemas.openxmlformats.org/officeDocument/2006/relationships/hyperlink" Target="https://www.vivandio.com/produkt/elements-blende-stirn/" TargetMode="External"/><Relationship Id="rId10" Type="http://schemas.openxmlformats.org/officeDocument/2006/relationships/hyperlink" Target="https://www.vivandio.com/produkt/elements-kuehlschrank-modul/" TargetMode="External"/><Relationship Id="rId19" Type="http://schemas.openxmlformats.org/officeDocument/2006/relationships/hyperlink" Target="https://www.vivandio.com/fyre-x-einbaugrill/" TargetMode="External"/><Relationship Id="rId4" Type="http://schemas.openxmlformats.org/officeDocument/2006/relationships/hyperlink" Target="https://www.vivandio.com/produkt/elements-1-3-2-3-modul/" TargetMode="External"/><Relationship Id="rId9" Type="http://schemas.openxmlformats.org/officeDocument/2006/relationships/image" Target="../media/image12.png"/><Relationship Id="rId14" Type="http://schemas.openxmlformats.org/officeDocument/2006/relationships/hyperlink" Target="https://www.vivandio.com/produkt/elements-3x-1-3-modul/" TargetMode="External"/><Relationship Id="rId22" Type="http://schemas.openxmlformats.org/officeDocument/2006/relationships/image" Target="../media/image19.jpeg"/><Relationship Id="rId27"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vivandio.com/vivandio-elements-anleitung"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3" Type="http://schemas.openxmlformats.org/officeDocument/2006/relationships/image" Target="../media/image26.png"/><Relationship Id="rId18" Type="http://schemas.openxmlformats.org/officeDocument/2006/relationships/image" Target="../media/image10.png"/><Relationship Id="rId26" Type="http://schemas.openxmlformats.org/officeDocument/2006/relationships/image" Target="../media/image12.png"/><Relationship Id="rId39" Type="http://schemas.openxmlformats.org/officeDocument/2006/relationships/image" Target="../media/image22.png"/><Relationship Id="rId21" Type="http://schemas.openxmlformats.org/officeDocument/2006/relationships/hyperlink" Target="https://www.vivandio.com/produkt/elements-grill-modul/" TargetMode="External"/><Relationship Id="rId34" Type="http://schemas.openxmlformats.org/officeDocument/2006/relationships/image" Target="../media/image21.png"/><Relationship Id="rId42" Type="http://schemas.openxmlformats.org/officeDocument/2006/relationships/image" Target="../media/image35.png"/><Relationship Id="rId7" Type="http://schemas.openxmlformats.org/officeDocument/2006/relationships/image" Target="../media/image25.png"/><Relationship Id="rId2" Type="http://schemas.openxmlformats.org/officeDocument/2006/relationships/image" Target="../media/image2.png"/><Relationship Id="rId16" Type="http://schemas.openxmlformats.org/officeDocument/2006/relationships/image" Target="../media/image27.png"/><Relationship Id="rId29"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hyperlink" Target="https://www.vivandio.com/produkt/elements-3x-1-3-modul/" TargetMode="External"/><Relationship Id="rId11" Type="http://schemas.openxmlformats.org/officeDocument/2006/relationships/image" Target="../media/image16.png"/><Relationship Id="rId24" Type="http://schemas.openxmlformats.org/officeDocument/2006/relationships/image" Target="../media/image29.png"/><Relationship Id="rId32" Type="http://schemas.openxmlformats.org/officeDocument/2006/relationships/hyperlink" Target="https://www.vivandio.com/produkt/vivandio-outdoor-kuehlschrank-fs-150/" TargetMode="External"/><Relationship Id="rId37" Type="http://schemas.openxmlformats.org/officeDocument/2006/relationships/image" Target="../media/image33.png"/><Relationship Id="rId40" Type="http://schemas.microsoft.com/office/2007/relationships/hdphoto" Target="../media/hdphoto1.wdp"/><Relationship Id="rId45" Type="http://schemas.openxmlformats.org/officeDocument/2006/relationships/image" Target="../media/image36.png"/><Relationship Id="rId5" Type="http://schemas.openxmlformats.org/officeDocument/2006/relationships/image" Target="../media/image24.png"/><Relationship Id="rId15" Type="http://schemas.openxmlformats.org/officeDocument/2006/relationships/image" Target="../media/image9.png"/><Relationship Id="rId23" Type="http://schemas.openxmlformats.org/officeDocument/2006/relationships/image" Target="../media/image28.png"/><Relationship Id="rId28" Type="http://schemas.openxmlformats.org/officeDocument/2006/relationships/hyperlink" Target="https://www.vivandio.com/produkt/fs-63-outdoor-kuehlschrank/" TargetMode="External"/><Relationship Id="rId36" Type="http://schemas.openxmlformats.org/officeDocument/2006/relationships/image" Target="../media/image32.png"/><Relationship Id="rId10" Type="http://schemas.openxmlformats.org/officeDocument/2006/relationships/hyperlink" Target="https://www.vivandio.com/produkt/elements-1-3-2-3-modul/" TargetMode="External"/><Relationship Id="rId19" Type="http://schemas.openxmlformats.org/officeDocument/2006/relationships/image" Target="../media/image17.png"/><Relationship Id="rId31" Type="http://schemas.openxmlformats.org/officeDocument/2006/relationships/image" Target="../media/image30.png"/><Relationship Id="rId44" Type="http://schemas.openxmlformats.org/officeDocument/2006/relationships/hyperlink" Target="https://www.vivandio.com/produkt/elements-blende-zwischen-modulen/" TargetMode="External"/><Relationship Id="rId4" Type="http://schemas.openxmlformats.org/officeDocument/2006/relationships/hyperlink" Target="https://www.vivandio.com/produkt/elements-2x-1-2-modul/" TargetMode="External"/><Relationship Id="rId9" Type="http://schemas.openxmlformats.org/officeDocument/2006/relationships/image" Target="../media/image8.png"/><Relationship Id="rId14" Type="http://schemas.openxmlformats.org/officeDocument/2006/relationships/hyperlink" Target="https://www.vivandio.com/produkt/elements-regal-modul/" TargetMode="External"/><Relationship Id="rId22" Type="http://schemas.openxmlformats.org/officeDocument/2006/relationships/image" Target="../media/image18.png"/><Relationship Id="rId27" Type="http://schemas.openxmlformats.org/officeDocument/2006/relationships/hyperlink" Target="https://www.vivandio.com/produkt/elements-kuehlschrank-modul/" TargetMode="External"/><Relationship Id="rId30" Type="http://schemas.openxmlformats.org/officeDocument/2006/relationships/hyperlink" Target="https://www.vivandio.com/produkt/elements-unterbau-ueberbrueckungs-blende/" TargetMode="External"/><Relationship Id="rId35" Type="http://schemas.openxmlformats.org/officeDocument/2006/relationships/hyperlink" Target="https://www.vivandio.com/produkt/elements-ecke-blende/" TargetMode="External"/><Relationship Id="rId43" Type="http://schemas.microsoft.com/office/2007/relationships/hdphoto" Target="../media/hdphoto2.wdp"/><Relationship Id="rId8" Type="http://schemas.openxmlformats.org/officeDocument/2006/relationships/hyperlink" Target="https://www.vivandio.com/produkt/elements-schrank-modul/" TargetMode="External"/><Relationship Id="rId3" Type="http://schemas.openxmlformats.org/officeDocument/2006/relationships/image" Target="../media/image23.png"/><Relationship Id="rId12" Type="http://schemas.openxmlformats.org/officeDocument/2006/relationships/image" Target="../media/image14.png"/><Relationship Id="rId17" Type="http://schemas.openxmlformats.org/officeDocument/2006/relationships/hyperlink" Target="https://www.vivandio.com/produkt/elements-kamado-modul/" TargetMode="External"/><Relationship Id="rId25" Type="http://schemas.openxmlformats.org/officeDocument/2006/relationships/image" Target="../media/image11.png"/><Relationship Id="rId33" Type="http://schemas.openxmlformats.org/officeDocument/2006/relationships/image" Target="../media/image31.png"/><Relationship Id="rId38" Type="http://schemas.openxmlformats.org/officeDocument/2006/relationships/image" Target="../media/image34.png"/><Relationship Id="rId46" Type="http://schemas.microsoft.com/office/2007/relationships/hdphoto" Target="../media/hdphoto3.wdp"/><Relationship Id="rId20" Type="http://schemas.openxmlformats.org/officeDocument/2006/relationships/hyperlink" Target="https://www.vivandio.com/fyre-x-einbaugrill/" TargetMode="External"/><Relationship Id="rId41" Type="http://schemas.openxmlformats.org/officeDocument/2006/relationships/hyperlink" Target="https://www.vivandio.com/produkt/elements-blende-stirn/"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www.vivandio.com/produkt/vivandio-outdoor-kuehlschrank-fs-150/" TargetMode="External"/><Relationship Id="rId13" Type="http://schemas.openxmlformats.org/officeDocument/2006/relationships/image" Target="../media/image40.png"/><Relationship Id="rId18" Type="http://schemas.openxmlformats.org/officeDocument/2006/relationships/image" Target="../media/image43.png"/><Relationship Id="rId3" Type="http://schemas.openxmlformats.org/officeDocument/2006/relationships/hyperlink" Target="https://www.vivandio.com/fyre-x-einbaugrill/" TargetMode="External"/><Relationship Id="rId21" Type="http://schemas.openxmlformats.org/officeDocument/2006/relationships/image" Target="../media/image46.png"/><Relationship Id="rId7" Type="http://schemas.openxmlformats.org/officeDocument/2006/relationships/image" Target="../media/image9.png"/><Relationship Id="rId12" Type="http://schemas.openxmlformats.org/officeDocument/2006/relationships/image" Target="../media/image39.png"/><Relationship Id="rId17" Type="http://schemas.openxmlformats.org/officeDocument/2006/relationships/hyperlink" Target="https://www.vivandio.com/einbaugrill-mattschwarz-fyre-x" TargetMode="External"/><Relationship Id="rId2" Type="http://schemas.openxmlformats.org/officeDocument/2006/relationships/image" Target="../media/image2.png"/><Relationship Id="rId16" Type="http://schemas.openxmlformats.org/officeDocument/2006/relationships/image" Target="../media/image42.png"/><Relationship Id="rId20" Type="http://schemas.openxmlformats.org/officeDocument/2006/relationships/image" Target="../media/image45.png"/><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hyperlink" Target="https://www.vivandio.com/produkt/schwarzer-fs-63-outdoor-kuehlschrank/" TargetMode="External"/><Relationship Id="rId5" Type="http://schemas.openxmlformats.org/officeDocument/2006/relationships/hyperlink" Target="https://www.vivandio.com/produkt/fs-63-outdoor-kuehlschrank/" TargetMode="External"/><Relationship Id="rId15" Type="http://schemas.openxmlformats.org/officeDocument/2006/relationships/image" Target="../media/image41.png"/><Relationship Id="rId23" Type="http://schemas.openxmlformats.org/officeDocument/2006/relationships/image" Target="../media/image47.png"/><Relationship Id="rId10" Type="http://schemas.openxmlformats.org/officeDocument/2006/relationships/image" Target="../media/image38.png"/><Relationship Id="rId19" Type="http://schemas.openxmlformats.org/officeDocument/2006/relationships/image" Target="../media/image44.png"/><Relationship Id="rId4" Type="http://schemas.openxmlformats.org/officeDocument/2006/relationships/image" Target="../media/image37.png"/><Relationship Id="rId9" Type="http://schemas.openxmlformats.org/officeDocument/2006/relationships/image" Target="../media/image31.png"/><Relationship Id="rId14" Type="http://schemas.openxmlformats.org/officeDocument/2006/relationships/hyperlink" Target="https://www.vivandio.com/produkt/fd-110-outdoor-wein-kuehlschrank-mit-schubladen/" TargetMode="External"/><Relationship Id="rId22" Type="http://schemas.openxmlformats.org/officeDocument/2006/relationships/hyperlink" Target="https://www.vivandio.com/produkt/schwarzer-fs-150-outdoor-kuehlschrank"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54.png"/><Relationship Id="rId3" Type="http://schemas.openxmlformats.org/officeDocument/2006/relationships/hyperlink" Target="https://www.vivandio.com/outdoor-spuele-armatur/" TargetMode="External"/><Relationship Id="rId7" Type="http://schemas.openxmlformats.org/officeDocument/2006/relationships/hyperlink" Target="https://www.vivandio.com/outdoor-kochfeld/" TargetMode="External"/><Relationship Id="rId12" Type="http://schemas.openxmlformats.org/officeDocument/2006/relationships/image" Target="../media/image53.jpeg"/><Relationship Id="rId17" Type="http://schemas.openxmlformats.org/officeDocument/2006/relationships/image" Target="../media/image57.png"/><Relationship Id="rId2" Type="http://schemas.openxmlformats.org/officeDocument/2006/relationships/image" Target="../media/image48.png"/><Relationship Id="rId16" Type="http://schemas.openxmlformats.org/officeDocument/2006/relationships/image" Target="../media/image56.png"/><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52.png"/><Relationship Id="rId5" Type="http://schemas.openxmlformats.org/officeDocument/2006/relationships/image" Target="../media/image49.png"/><Relationship Id="rId15" Type="http://schemas.openxmlformats.org/officeDocument/2006/relationships/image" Target="../media/image55.png"/><Relationship Id="rId10" Type="http://schemas.openxmlformats.org/officeDocument/2006/relationships/image" Target="../media/image51.png"/><Relationship Id="rId4" Type="http://schemas.openxmlformats.org/officeDocument/2006/relationships/hyperlink" Target="https://www.vivandio.com/produkt/versteckte-spuele-fuer-outdoorkueche-mit-versenkbarer-armatur/" TargetMode="External"/><Relationship Id="rId9" Type="http://schemas.openxmlformats.org/officeDocument/2006/relationships/image" Target="../media/image50.jpeg"/><Relationship Id="rId1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B8A0E65C-5004-94C1-54B0-AF97F81DA75B}"/>
              </a:ext>
            </a:extLst>
          </p:cNvPr>
          <p:cNvSpPr/>
          <p:nvPr/>
        </p:nvSpPr>
        <p:spPr>
          <a:xfrm>
            <a:off x="-16212" y="0"/>
            <a:ext cx="13715979" cy="7715250"/>
          </a:xfrm>
          <a:prstGeom prst="rect">
            <a:avLst/>
          </a:prstGeom>
          <a:solidFill>
            <a:schemeClr val="tx1">
              <a:lumMod val="95000"/>
              <a:lumOff val="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5463"/>
          </a:p>
        </p:txBody>
      </p:sp>
      <p:pic>
        <p:nvPicPr>
          <p:cNvPr id="2" name="Grafik 1" descr="Ein Bild, das Wand, Im Haus, Decke, Vase enthält.&#10;&#10;Automatisch generierte Beschreibung">
            <a:extLst>
              <a:ext uri="{FF2B5EF4-FFF2-40B4-BE49-F238E27FC236}">
                <a16:creationId xmlns:a16="http://schemas.microsoft.com/office/drawing/2014/main" id="{6C122BAC-730D-8121-0B19-8E1078160F1D}"/>
              </a:ext>
            </a:extLst>
          </p:cNvPr>
          <p:cNvPicPr>
            <a:picLocks noChangeAspect="1"/>
          </p:cNvPicPr>
          <p:nvPr/>
        </p:nvPicPr>
        <p:blipFill rotWithShape="1">
          <a:blip r:embed="rId2" cstate="screen">
            <a:alphaModFix amt="75000"/>
            <a:extLst>
              <a:ext uri="{28A0092B-C50C-407E-A947-70E740481C1C}">
                <a14:useLocalDpi xmlns:a14="http://schemas.microsoft.com/office/drawing/2010/main"/>
              </a:ext>
            </a:extLst>
          </a:blip>
          <a:srcRect/>
          <a:stretch/>
        </p:blipFill>
        <p:spPr>
          <a:xfrm>
            <a:off x="23" y="1442"/>
            <a:ext cx="13715978" cy="7713809"/>
          </a:xfrm>
          <a:prstGeom prst="rect">
            <a:avLst/>
          </a:prstGeom>
          <a:noFill/>
        </p:spPr>
      </p:pic>
      <p:sp>
        <p:nvSpPr>
          <p:cNvPr id="3" name="Textfeld 2">
            <a:extLst>
              <a:ext uri="{FF2B5EF4-FFF2-40B4-BE49-F238E27FC236}">
                <a16:creationId xmlns:a16="http://schemas.microsoft.com/office/drawing/2014/main" id="{E7D4CA46-ADE0-28CA-8247-F08657A409DD}"/>
              </a:ext>
            </a:extLst>
          </p:cNvPr>
          <p:cNvSpPr txBox="1"/>
          <p:nvPr/>
        </p:nvSpPr>
        <p:spPr>
          <a:xfrm>
            <a:off x="162807" y="5035525"/>
            <a:ext cx="6695193" cy="1865126"/>
          </a:xfrm>
          <a:prstGeom prst="rect">
            <a:avLst/>
          </a:prstGeom>
          <a:noFill/>
        </p:spPr>
        <p:txBody>
          <a:bodyPr wrap="square">
            <a:spAutoFit/>
          </a:bodyPr>
          <a:lstStyle/>
          <a:p>
            <a:r>
              <a:rPr lang="de-DE" sz="11500" b="1" dirty="0" err="1">
                <a:solidFill>
                  <a:schemeClr val="bg1"/>
                </a:solidFill>
                <a:latin typeface="Arial" panose="020B0604020202020204" pitchFamily="34" charset="0"/>
                <a:cs typeface="Arial" panose="020B0604020202020204" pitchFamily="34" charset="0"/>
              </a:rPr>
              <a:t>elements</a:t>
            </a:r>
            <a:endParaRPr lang="de-DE" sz="11500" b="1" dirty="0">
              <a:solidFill>
                <a:schemeClr val="bg1"/>
              </a:solidFill>
              <a:latin typeface="Arial" panose="020B0604020202020204" pitchFamily="34" charset="0"/>
              <a:cs typeface="Arial" panose="020B0604020202020204" pitchFamily="34" charset="0"/>
            </a:endParaRPr>
          </a:p>
        </p:txBody>
      </p:sp>
      <p:sp>
        <p:nvSpPr>
          <p:cNvPr id="6" name="Textfeld 5">
            <a:extLst>
              <a:ext uri="{FF2B5EF4-FFF2-40B4-BE49-F238E27FC236}">
                <a16:creationId xmlns:a16="http://schemas.microsoft.com/office/drawing/2014/main" id="{45B564C6-DC3B-5548-9B59-47FC491B4C67}"/>
              </a:ext>
            </a:extLst>
          </p:cNvPr>
          <p:cNvSpPr txBox="1"/>
          <p:nvPr/>
        </p:nvSpPr>
        <p:spPr>
          <a:xfrm>
            <a:off x="162807" y="6767200"/>
            <a:ext cx="6261321" cy="646331"/>
          </a:xfrm>
          <a:prstGeom prst="rect">
            <a:avLst/>
          </a:prstGeom>
          <a:noFill/>
        </p:spPr>
        <p:txBody>
          <a:bodyPr wrap="square">
            <a:spAutoFit/>
          </a:bodyPr>
          <a:lstStyle/>
          <a:p>
            <a:r>
              <a:rPr lang="de-DE" sz="3600" b="1" dirty="0">
                <a:solidFill>
                  <a:schemeClr val="bg1"/>
                </a:solidFill>
                <a:latin typeface="Arial" panose="020B0604020202020204" pitchFamily="34" charset="0"/>
                <a:cs typeface="Arial" panose="020B0604020202020204" pitchFamily="34" charset="0"/>
              </a:rPr>
              <a:t>Planungshilfe</a:t>
            </a:r>
          </a:p>
        </p:txBody>
      </p:sp>
    </p:spTree>
    <p:extLst>
      <p:ext uri="{BB962C8B-B14F-4D97-AF65-F5344CB8AC3E}">
        <p14:creationId xmlns:p14="http://schemas.microsoft.com/office/powerpoint/2010/main" val="68622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4077E6-188E-1EDF-6734-A764B7E80DA0}"/>
            </a:ext>
          </a:extLst>
        </p:cNvPr>
        <p:cNvGrpSpPr/>
        <p:nvPr/>
      </p:nvGrpSpPr>
      <p:grpSpPr>
        <a:xfrm>
          <a:off x="0" y="0"/>
          <a:ext cx="0" cy="0"/>
          <a:chOff x="0" y="0"/>
          <a:chExt cx="0" cy="0"/>
        </a:xfrm>
      </p:grpSpPr>
      <p:pic>
        <p:nvPicPr>
          <p:cNvPr id="5" name="Grafik 4">
            <a:extLst>
              <a:ext uri="{FF2B5EF4-FFF2-40B4-BE49-F238E27FC236}">
                <a16:creationId xmlns:a16="http://schemas.microsoft.com/office/drawing/2014/main" id="{819B9018-55BF-AAEE-B06D-CED3238ED84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525187" y="83746"/>
            <a:ext cx="1085698" cy="215444"/>
          </a:xfrm>
          <a:prstGeom prst="rect">
            <a:avLst/>
          </a:prstGeom>
        </p:spPr>
      </p:pic>
      <p:sp>
        <p:nvSpPr>
          <p:cNvPr id="10" name="Textfeld 3">
            <a:extLst>
              <a:ext uri="{FF2B5EF4-FFF2-40B4-BE49-F238E27FC236}">
                <a16:creationId xmlns:a16="http://schemas.microsoft.com/office/drawing/2014/main" id="{FACFD915-2828-C2AD-8D4A-0910E90E67CB}"/>
              </a:ext>
            </a:extLst>
          </p:cNvPr>
          <p:cNvSpPr txBox="1"/>
          <p:nvPr/>
        </p:nvSpPr>
        <p:spPr>
          <a:xfrm>
            <a:off x="827854" y="1544307"/>
            <a:ext cx="9610527" cy="923330"/>
          </a:xfrm>
          <a:prstGeom prst="rect">
            <a:avLst/>
          </a:prstGeom>
          <a:noFill/>
        </p:spPr>
        <p:txBody>
          <a:bodyPr wrap="square" lIns="0" tIns="0" rIns="0" bIns="0">
            <a:spAutoFit/>
          </a:bodyPr>
          <a:lstStyle>
            <a:defPPr>
              <a:defRPr lang="de-DE"/>
            </a:defPPr>
            <a:lvl1pPr marL="0" algn="l" defTabSz="1300825" rtl="0" eaLnBrk="1" latinLnBrk="0" hangingPunct="1">
              <a:defRPr sz="2561" kern="1200">
                <a:solidFill>
                  <a:schemeClr val="tx1"/>
                </a:solidFill>
                <a:latin typeface="+mn-lt"/>
                <a:ea typeface="+mn-ea"/>
                <a:cs typeface="+mn-cs"/>
              </a:defRPr>
            </a:lvl1pPr>
            <a:lvl2pPr marL="650413" algn="l" defTabSz="1300825" rtl="0" eaLnBrk="1" latinLnBrk="0" hangingPunct="1">
              <a:defRPr sz="2561" kern="1200">
                <a:solidFill>
                  <a:schemeClr val="tx1"/>
                </a:solidFill>
                <a:latin typeface="+mn-lt"/>
                <a:ea typeface="+mn-ea"/>
                <a:cs typeface="+mn-cs"/>
              </a:defRPr>
            </a:lvl2pPr>
            <a:lvl3pPr marL="1300825" algn="l" defTabSz="1300825" rtl="0" eaLnBrk="1" latinLnBrk="0" hangingPunct="1">
              <a:defRPr sz="2561" kern="1200">
                <a:solidFill>
                  <a:schemeClr val="tx1"/>
                </a:solidFill>
                <a:latin typeface="+mn-lt"/>
                <a:ea typeface="+mn-ea"/>
                <a:cs typeface="+mn-cs"/>
              </a:defRPr>
            </a:lvl3pPr>
            <a:lvl4pPr marL="1951238" algn="l" defTabSz="1300825" rtl="0" eaLnBrk="1" latinLnBrk="0" hangingPunct="1">
              <a:defRPr sz="2561" kern="1200">
                <a:solidFill>
                  <a:schemeClr val="tx1"/>
                </a:solidFill>
                <a:latin typeface="+mn-lt"/>
                <a:ea typeface="+mn-ea"/>
                <a:cs typeface="+mn-cs"/>
              </a:defRPr>
            </a:lvl4pPr>
            <a:lvl5pPr marL="2601651" algn="l" defTabSz="1300825" rtl="0" eaLnBrk="1" latinLnBrk="0" hangingPunct="1">
              <a:defRPr sz="2561" kern="1200">
                <a:solidFill>
                  <a:schemeClr val="tx1"/>
                </a:solidFill>
                <a:latin typeface="+mn-lt"/>
                <a:ea typeface="+mn-ea"/>
                <a:cs typeface="+mn-cs"/>
              </a:defRPr>
            </a:lvl5pPr>
            <a:lvl6pPr marL="3252064" algn="l" defTabSz="1300825" rtl="0" eaLnBrk="1" latinLnBrk="0" hangingPunct="1">
              <a:defRPr sz="2561" kern="1200">
                <a:solidFill>
                  <a:schemeClr val="tx1"/>
                </a:solidFill>
                <a:latin typeface="+mn-lt"/>
                <a:ea typeface="+mn-ea"/>
                <a:cs typeface="+mn-cs"/>
              </a:defRPr>
            </a:lvl6pPr>
            <a:lvl7pPr marL="3902476" algn="l" defTabSz="1300825" rtl="0" eaLnBrk="1" latinLnBrk="0" hangingPunct="1">
              <a:defRPr sz="2561" kern="1200">
                <a:solidFill>
                  <a:schemeClr val="tx1"/>
                </a:solidFill>
                <a:latin typeface="+mn-lt"/>
                <a:ea typeface="+mn-ea"/>
                <a:cs typeface="+mn-cs"/>
              </a:defRPr>
            </a:lvl7pPr>
            <a:lvl8pPr marL="4552889" algn="l" defTabSz="1300825" rtl="0" eaLnBrk="1" latinLnBrk="0" hangingPunct="1">
              <a:defRPr sz="2561" kern="1200">
                <a:solidFill>
                  <a:schemeClr val="tx1"/>
                </a:solidFill>
                <a:latin typeface="+mn-lt"/>
                <a:ea typeface="+mn-ea"/>
                <a:cs typeface="+mn-cs"/>
              </a:defRPr>
            </a:lvl8pPr>
            <a:lvl9pPr marL="5203302" algn="l" defTabSz="1300825" rtl="0" eaLnBrk="1" latinLnBrk="0" hangingPunct="1">
              <a:defRPr sz="2561" kern="1200">
                <a:solidFill>
                  <a:schemeClr val="tx1"/>
                </a:solidFill>
                <a:latin typeface="+mn-lt"/>
                <a:ea typeface="+mn-ea"/>
                <a:cs typeface="+mn-cs"/>
              </a:defRPr>
            </a:lvl9pPr>
          </a:lstStyle>
          <a:p>
            <a:pPr algn="l" rtl="0"/>
            <a:r>
              <a:rPr lang="de-DE" sz="1200" u="sng" dirty="0">
                <a:latin typeface="League Spartan SemiBold" pitchFamily="2" charset="0"/>
                <a:cs typeface="Arial" panose="020B0604020202020204" pitchFamily="34" charset="0"/>
              </a:rPr>
              <a:t>Tipps für die allgemein Küchenplanung</a:t>
            </a:r>
            <a:endParaRPr lang="de-DE" sz="1600" u="sng" dirty="0">
              <a:latin typeface="League Spartan" pitchFamily="2" charset="0"/>
              <a:cs typeface="Arial" panose="020B0604020202020204" pitchFamily="34" charset="0"/>
            </a:endParaRPr>
          </a:p>
          <a:p>
            <a:pPr algn="l" rtl="0"/>
            <a:r>
              <a:rPr lang="de-DE" sz="1200" dirty="0">
                <a:latin typeface="League Spartan" pitchFamily="2" charset="0"/>
                <a:cs typeface="Arial" panose="020B0604020202020204" pitchFamily="34" charset="0"/>
              </a:rPr>
              <a:t>Zeichne mit Kreide (alternativ mit Zollstock abstecken) die Küche am geplanten Ort auf und </a:t>
            </a:r>
            <a:r>
              <a:rPr lang="de-DE" sz="1200" dirty="0">
                <a:latin typeface="League Spartan SemiBold" pitchFamily="2" charset="0"/>
                <a:cs typeface="Arial" panose="020B0604020202020204" pitchFamily="34" charset="0"/>
              </a:rPr>
              <a:t>„grille virtuell“</a:t>
            </a:r>
            <a:r>
              <a:rPr lang="de-DE" sz="1200" dirty="0">
                <a:latin typeface="League Spartan" pitchFamily="2" charset="0"/>
                <a:cs typeface="Arial" panose="020B0604020202020204" pitchFamily="34" charset="0"/>
              </a:rPr>
              <a:t>.</a:t>
            </a:r>
          </a:p>
          <a:p>
            <a:r>
              <a:rPr lang="de-DE" sz="1200" dirty="0">
                <a:latin typeface="League Spartan" pitchFamily="2" charset="0"/>
                <a:cs typeface="Arial" panose="020B0604020202020204" pitchFamily="34" charset="0"/>
              </a:rPr>
              <a:t>Das sieht vielleicht komisch aus, es hilft aber den Bedarf an Größe und Anordnung weiter zu detaillieren. Stelle dir Fragen wie: </a:t>
            </a:r>
            <a:r>
              <a:rPr lang="de-DE" sz="1200" dirty="0">
                <a:latin typeface="League Spartan SemiBold" pitchFamily="2" charset="0"/>
                <a:cs typeface="Arial" panose="020B0604020202020204" pitchFamily="34" charset="0"/>
              </a:rPr>
              <a:t>„Habe ich meine Gäste im Blick und kann ich mit ihnen kommunizieren?“ - „Wenn ich Rechtshänder bin, mit links den Grilldeckel öffne und in der rechten Hand die Zange habe - habe ich rechts vom Grill ausreichend Abstellfläche z.B. für Teller usw.?“</a:t>
            </a:r>
            <a:endParaRPr lang="de-DE" sz="1575" dirty="0">
              <a:latin typeface="League Spartan SemiBold" pitchFamily="2" charset="0"/>
              <a:cs typeface="Arial" panose="020B0604020202020204" pitchFamily="34" charset="0"/>
            </a:endParaRPr>
          </a:p>
        </p:txBody>
      </p:sp>
      <p:sp>
        <p:nvSpPr>
          <p:cNvPr id="12" name="Textfeld 11">
            <a:extLst>
              <a:ext uri="{FF2B5EF4-FFF2-40B4-BE49-F238E27FC236}">
                <a16:creationId xmlns:a16="http://schemas.microsoft.com/office/drawing/2014/main" id="{2DFB282E-D879-A6F4-082E-2EE4502802C1}"/>
              </a:ext>
            </a:extLst>
          </p:cNvPr>
          <p:cNvSpPr txBox="1"/>
          <p:nvPr/>
        </p:nvSpPr>
        <p:spPr>
          <a:xfrm>
            <a:off x="827854" y="3115469"/>
            <a:ext cx="5650528" cy="3693319"/>
          </a:xfrm>
          <a:prstGeom prst="rect">
            <a:avLst/>
          </a:prstGeom>
          <a:noFill/>
        </p:spPr>
        <p:txBody>
          <a:bodyPr wrap="square" lIns="0" tIns="0" rIns="0" bIns="0">
            <a:spAutoFit/>
          </a:bodyPr>
          <a:lstStyle/>
          <a:p>
            <a:r>
              <a:rPr lang="de-DE" sz="1200" u="sng" dirty="0">
                <a:latin typeface="League Spartan SemiBold" pitchFamily="2" charset="0"/>
                <a:cs typeface="Arial" panose="020B0604020202020204" pitchFamily="34" charset="0"/>
              </a:rPr>
              <a:t>Tipps für dieses Planungstool</a:t>
            </a:r>
            <a:endParaRPr lang="de-DE" sz="1200" dirty="0">
              <a:latin typeface="League Spartan SemiBold" pitchFamily="2" charset="0"/>
              <a:cs typeface="Arial" panose="020B0604020202020204" pitchFamily="34" charset="0"/>
            </a:endParaRPr>
          </a:p>
          <a:p>
            <a:r>
              <a:rPr lang="de-DE" sz="1200" dirty="0">
                <a:latin typeface="League Spartan" pitchFamily="2" charset="0"/>
                <a:cs typeface="Arial" panose="020B0604020202020204" pitchFamily="34" charset="0"/>
              </a:rPr>
              <a:t>Dieses Planungstool soll dich deiner Traumaußenküche einen Schritt näher bringen, indem du hier ganz einfach Geräte, Anordnungen und Proportionen zu deinen persönlichen Anforderungen zusammenstellen kannst. Bitte beachte für die Detailplanung die Produktbeschreibung, Anleitung und FAQs z.B. bzgl. Terrassengefälle oder auch herausstehenden Einbaugeräten insb. in Ecken, welche ggf. das Öffnen von Türen oder Schubladen beeinflussen kann.</a:t>
            </a:r>
          </a:p>
          <a:p>
            <a:endParaRPr lang="de-DE" sz="1200" dirty="0">
              <a:latin typeface="League Spartan" pitchFamily="2" charset="0"/>
              <a:cs typeface="Arial" panose="020B0604020202020204" pitchFamily="34" charset="0"/>
            </a:endParaRPr>
          </a:p>
          <a:p>
            <a:r>
              <a:rPr lang="de-DE" sz="1200" dirty="0">
                <a:latin typeface="League Spartan SemiBold" pitchFamily="2" charset="0"/>
                <a:cs typeface="Arial" panose="020B0604020202020204" pitchFamily="34" charset="0"/>
              </a:rPr>
              <a:t>Schritt 1: Zeile zusammenstellen</a:t>
            </a:r>
          </a:p>
          <a:p>
            <a:pPr marL="171450" indent="-171450">
              <a:buFont typeface="Arial" panose="020B0604020202020204" pitchFamily="34" charset="0"/>
              <a:buChar char="•"/>
            </a:pPr>
            <a:r>
              <a:rPr lang="de-DE" sz="1200" dirty="0">
                <a:latin typeface="League Spartan" pitchFamily="2" charset="0"/>
                <a:cs typeface="Arial" panose="020B0604020202020204" pitchFamily="34" charset="0"/>
              </a:rPr>
              <a:t>Verschiebe bzw. Ordne die einzelnen Module auf der Folgeseite nach Bedarf an. Dazu steht dir eine </a:t>
            </a:r>
            <a:r>
              <a:rPr lang="de-DE" sz="1200" dirty="0">
                <a:latin typeface="League Spartan" pitchFamily="2" charset="0"/>
                <a:cs typeface="Arial" panose="020B0604020202020204" pitchFamily="34" charset="0"/>
                <a:hlinkClick r:id="rId3" action="ppaction://hlinksldjump"/>
              </a:rPr>
              <a:t>Bibliothek der </a:t>
            </a:r>
            <a:r>
              <a:rPr lang="de-DE" sz="1200" dirty="0" err="1">
                <a:latin typeface="League Spartan" pitchFamily="2" charset="0"/>
                <a:cs typeface="Arial" panose="020B0604020202020204" pitchFamily="34" charset="0"/>
                <a:hlinkClick r:id="rId3" action="ppaction://hlinksldjump"/>
              </a:rPr>
              <a:t>elements</a:t>
            </a:r>
            <a:r>
              <a:rPr lang="de-DE" sz="1200" dirty="0">
                <a:latin typeface="League Spartan" pitchFamily="2" charset="0"/>
                <a:cs typeface="Arial" panose="020B0604020202020204" pitchFamily="34" charset="0"/>
                <a:hlinkClick r:id="rId3" action="ppaction://hlinksldjump"/>
              </a:rPr>
              <a:t> Module mit Einbaukomponenten</a:t>
            </a:r>
            <a:r>
              <a:rPr lang="de-DE" sz="1200" dirty="0">
                <a:latin typeface="League Spartan" pitchFamily="2" charset="0"/>
                <a:cs typeface="Arial" panose="020B0604020202020204" pitchFamily="34" charset="0"/>
              </a:rPr>
              <a:t> zur Verfügung.</a:t>
            </a:r>
          </a:p>
          <a:p>
            <a:pPr marL="171450" indent="-171450">
              <a:buFont typeface="Arial" panose="020B0604020202020204" pitchFamily="34" charset="0"/>
              <a:buChar char="•"/>
            </a:pPr>
            <a:r>
              <a:rPr lang="de-DE" sz="1200" dirty="0">
                <a:latin typeface="League Spartan" pitchFamily="2" charset="0"/>
                <a:cs typeface="Arial" panose="020B0604020202020204" pitchFamily="34" charset="0"/>
              </a:rPr>
              <a:t>Nutze Copy &amp; Paste (Strg + C </a:t>
            </a:r>
            <a:r>
              <a:rPr lang="de-DE" sz="1200" dirty="0">
                <a:latin typeface="League Spartan" pitchFamily="2" charset="0"/>
                <a:cs typeface="Arial" panose="020B0604020202020204" pitchFamily="34" charset="0"/>
                <a:sym typeface="Wingdings" panose="05000000000000000000" pitchFamily="2" charset="2"/>
              </a:rPr>
              <a:t> </a:t>
            </a:r>
            <a:r>
              <a:rPr lang="de-DE" sz="1200" dirty="0">
                <a:latin typeface="League Spartan" pitchFamily="2" charset="0"/>
                <a:cs typeface="Arial" panose="020B0604020202020204" pitchFamily="34" charset="0"/>
              </a:rPr>
              <a:t>Strg + V) um Komponenten auch mehrfach nutzen zu können.</a:t>
            </a:r>
          </a:p>
          <a:p>
            <a:pPr marL="171450" indent="-171450">
              <a:buFont typeface="Arial" panose="020B0604020202020204" pitchFamily="34" charset="0"/>
              <a:buChar char="•"/>
            </a:pPr>
            <a:r>
              <a:rPr lang="de-DE" sz="1200" dirty="0">
                <a:latin typeface="League Spartan" pitchFamily="2" charset="0"/>
                <a:cs typeface="Arial" panose="020B0604020202020204" pitchFamily="34" charset="0"/>
              </a:rPr>
              <a:t>Dokumentiere ggf. weitere Details mit Kommentaren. Natürlich kannst du darüber hinaus auch andere PowerPoint Standardelemente nutzen.</a:t>
            </a:r>
          </a:p>
          <a:p>
            <a:endParaRPr lang="de-DE" sz="1200" dirty="0">
              <a:latin typeface="League Spartan" pitchFamily="2" charset="0"/>
              <a:cs typeface="Arial" panose="020B0604020202020204" pitchFamily="34" charset="0"/>
            </a:endParaRPr>
          </a:p>
          <a:p>
            <a:r>
              <a:rPr lang="de-DE" sz="1200" dirty="0">
                <a:latin typeface="League Spartan SemiBold" pitchFamily="2" charset="0"/>
                <a:cs typeface="Arial" panose="020B0604020202020204" pitchFamily="34" charset="0"/>
              </a:rPr>
              <a:t>Schritt 2: Kontakt aufnehmen</a:t>
            </a:r>
          </a:p>
          <a:p>
            <a:pPr marL="171450" indent="-171450">
              <a:buFont typeface="Arial" panose="020B0604020202020204" pitchFamily="34" charset="0"/>
              <a:buChar char="•"/>
            </a:pPr>
            <a:r>
              <a:rPr lang="de-DE" sz="1200" dirty="0">
                <a:latin typeface="League Spartan" pitchFamily="2" charset="0"/>
                <a:cs typeface="Arial" panose="020B0604020202020204" pitchFamily="34" charset="0"/>
              </a:rPr>
              <a:t>Nutze das Formular, um evtl. weitere hilfreiche Informationen zu deiner geplanten Küche zu dokumentieren.</a:t>
            </a:r>
          </a:p>
          <a:p>
            <a:pPr marL="171450" indent="-171450">
              <a:buFont typeface="Arial" panose="020B0604020202020204" pitchFamily="34" charset="0"/>
              <a:buChar char="•"/>
            </a:pPr>
            <a:r>
              <a:rPr lang="de-DE" sz="1200" dirty="0">
                <a:latin typeface="League Spartan" pitchFamily="2" charset="0"/>
                <a:cs typeface="Arial" panose="020B0604020202020204" pitchFamily="34" charset="0"/>
              </a:rPr>
              <a:t>Frage die Küche bei deinem vivandio Händler an und lasse dich im Detail beraten.</a:t>
            </a:r>
            <a:endParaRPr lang="de-DE" sz="1400" dirty="0">
              <a:latin typeface="League Spartan" pitchFamily="2" charset="0"/>
              <a:cs typeface="Arial" panose="020B0604020202020204" pitchFamily="34" charset="0"/>
            </a:endParaRPr>
          </a:p>
        </p:txBody>
      </p:sp>
      <p:sp>
        <p:nvSpPr>
          <p:cNvPr id="14" name="Textfeld 13">
            <a:extLst>
              <a:ext uri="{FF2B5EF4-FFF2-40B4-BE49-F238E27FC236}">
                <a16:creationId xmlns:a16="http://schemas.microsoft.com/office/drawing/2014/main" id="{8CF8228F-45E9-DBE5-9AB0-266BE2AF2C54}"/>
              </a:ext>
            </a:extLst>
          </p:cNvPr>
          <p:cNvSpPr txBox="1"/>
          <p:nvPr/>
        </p:nvSpPr>
        <p:spPr>
          <a:xfrm>
            <a:off x="827854" y="718664"/>
            <a:ext cx="6858000" cy="276999"/>
          </a:xfrm>
          <a:prstGeom prst="rect">
            <a:avLst/>
          </a:prstGeom>
          <a:noFill/>
        </p:spPr>
        <p:txBody>
          <a:bodyPr wrap="square" lIns="0" tIns="0" rIns="0" bIns="0">
            <a:spAutoFit/>
          </a:bodyPr>
          <a:lstStyle/>
          <a:p>
            <a:r>
              <a:rPr lang="de-DE" dirty="0">
                <a:latin typeface="League Spartan SemiBold" pitchFamily="2" charset="0"/>
                <a:cs typeface="Arial" panose="020B0604020202020204" pitchFamily="34" charset="0"/>
              </a:rPr>
              <a:t>Deine vivandio </a:t>
            </a:r>
            <a:r>
              <a:rPr lang="de-DE" dirty="0" err="1">
                <a:latin typeface="League Spartan SemiBold" pitchFamily="2" charset="0"/>
                <a:cs typeface="Arial" panose="020B0604020202020204" pitchFamily="34" charset="0"/>
              </a:rPr>
              <a:t>elements</a:t>
            </a:r>
            <a:r>
              <a:rPr lang="de-DE" dirty="0">
                <a:latin typeface="League Spartan SemiBold" pitchFamily="2" charset="0"/>
                <a:cs typeface="Arial" panose="020B0604020202020204" pitchFamily="34" charset="0"/>
              </a:rPr>
              <a:t> Outdoor Küche</a:t>
            </a:r>
          </a:p>
        </p:txBody>
      </p:sp>
      <p:grpSp>
        <p:nvGrpSpPr>
          <p:cNvPr id="17" name="Gruppieren 16">
            <a:extLst>
              <a:ext uri="{FF2B5EF4-FFF2-40B4-BE49-F238E27FC236}">
                <a16:creationId xmlns:a16="http://schemas.microsoft.com/office/drawing/2014/main" id="{51F19910-75DB-9BB9-E1D1-B01F8B697ABF}"/>
              </a:ext>
            </a:extLst>
          </p:cNvPr>
          <p:cNvGrpSpPr/>
          <p:nvPr/>
        </p:nvGrpSpPr>
        <p:grpSpPr>
          <a:xfrm>
            <a:off x="10086168" y="6028852"/>
            <a:ext cx="2756570" cy="899486"/>
            <a:chOff x="7457694" y="6371096"/>
            <a:chExt cx="2756570" cy="899486"/>
          </a:xfrm>
        </p:grpSpPr>
        <p:sp>
          <p:nvSpPr>
            <p:cNvPr id="18" name="Textfeld 17">
              <a:hlinkClick r:id="rId4"/>
              <a:extLst>
                <a:ext uri="{FF2B5EF4-FFF2-40B4-BE49-F238E27FC236}">
                  <a16:creationId xmlns:a16="http://schemas.microsoft.com/office/drawing/2014/main" id="{E37EFFD4-91AB-5957-CAE9-C55BAF17C76D}"/>
                </a:ext>
              </a:extLst>
            </p:cNvPr>
            <p:cNvSpPr txBox="1"/>
            <p:nvPr/>
          </p:nvSpPr>
          <p:spPr>
            <a:xfrm>
              <a:off x="7457694" y="6371308"/>
              <a:ext cx="1786798" cy="246221"/>
            </a:xfrm>
            <a:prstGeom prst="rect">
              <a:avLst/>
            </a:prstGeom>
            <a:noFill/>
          </p:spPr>
          <p:txBody>
            <a:bodyPr wrap="square" lIns="0" tIns="0" rIns="0" bIns="0" anchor="b">
              <a:spAutoFit/>
            </a:bodyPr>
            <a:lstStyle/>
            <a:p>
              <a:pPr algn="r"/>
              <a:r>
                <a:rPr lang="de-DE" sz="1600" i="0" u="none" strike="noStrike" baseline="0" dirty="0">
                  <a:latin typeface="League Spartan SemiBold" pitchFamily="2" charset="0"/>
                </a:rPr>
                <a:t>DEINE KÜCHE IN AR</a:t>
              </a:r>
            </a:p>
          </p:txBody>
        </p:sp>
        <p:sp>
          <p:nvSpPr>
            <p:cNvPr id="19" name="Textfeld 18">
              <a:hlinkClick r:id="rId4"/>
              <a:extLst>
                <a:ext uri="{FF2B5EF4-FFF2-40B4-BE49-F238E27FC236}">
                  <a16:creationId xmlns:a16="http://schemas.microsoft.com/office/drawing/2014/main" id="{E3ACA828-E63E-DB90-037B-8FF55F8BF419}"/>
                </a:ext>
              </a:extLst>
            </p:cNvPr>
            <p:cNvSpPr txBox="1"/>
            <p:nvPr/>
          </p:nvSpPr>
          <p:spPr>
            <a:xfrm>
              <a:off x="7457694" y="6646025"/>
              <a:ext cx="1782557" cy="461665"/>
            </a:xfrm>
            <a:prstGeom prst="rect">
              <a:avLst/>
            </a:prstGeom>
            <a:noFill/>
          </p:spPr>
          <p:txBody>
            <a:bodyPr wrap="square" lIns="0" tIns="0" rIns="0" bIns="0">
              <a:spAutoFit/>
            </a:bodyPr>
            <a:lstStyle/>
            <a:p>
              <a:pPr algn="r"/>
              <a:r>
                <a:rPr lang="de-DE" sz="1000" b="0" i="0" u="none" strike="noStrike" baseline="0" dirty="0">
                  <a:latin typeface="League Spartan SemiBold" pitchFamily="2" charset="0"/>
                </a:rPr>
                <a:t>TESTE JETZT DIESE VIVANDIO </a:t>
              </a:r>
              <a:br>
                <a:rPr lang="de-DE" sz="1000" b="0" i="0" u="none" strike="noStrike" baseline="0" dirty="0">
                  <a:latin typeface="League Spartan SemiBold" pitchFamily="2" charset="0"/>
                </a:rPr>
              </a:br>
              <a:r>
                <a:rPr lang="de-DE" sz="1000" dirty="0">
                  <a:latin typeface="League Spartan SemiBold" pitchFamily="2" charset="0"/>
                </a:rPr>
                <a:t>ELEMENTS</a:t>
              </a:r>
              <a:r>
                <a:rPr lang="de-DE" sz="1000" b="0" i="0" u="none" strike="noStrike" baseline="0" dirty="0">
                  <a:latin typeface="League Spartan SemiBold" pitchFamily="2" charset="0"/>
                </a:rPr>
                <a:t> OUTDOORKÜCHE IN</a:t>
              </a:r>
            </a:p>
            <a:p>
              <a:pPr algn="r"/>
              <a:r>
                <a:rPr lang="de-DE" sz="1000" b="0" i="0" u="none" strike="noStrike" baseline="0" dirty="0">
                  <a:latin typeface="League Spartan SemiBold" pitchFamily="2" charset="0"/>
                </a:rPr>
                <a:t>DEINEM GARTEN</a:t>
              </a:r>
              <a:endParaRPr lang="de-DE" sz="1000" dirty="0">
                <a:latin typeface="League Spartan SemiBold" pitchFamily="2" charset="0"/>
              </a:endParaRPr>
            </a:p>
          </p:txBody>
        </p:sp>
        <p:sp>
          <p:nvSpPr>
            <p:cNvPr id="20" name="Textfeld 19">
              <a:hlinkClick r:id="rId4"/>
              <a:extLst>
                <a:ext uri="{FF2B5EF4-FFF2-40B4-BE49-F238E27FC236}">
                  <a16:creationId xmlns:a16="http://schemas.microsoft.com/office/drawing/2014/main" id="{1A642251-A955-73F6-F421-D1A03650C4C9}"/>
                </a:ext>
              </a:extLst>
            </p:cNvPr>
            <p:cNvSpPr txBox="1"/>
            <p:nvPr/>
          </p:nvSpPr>
          <p:spPr>
            <a:xfrm>
              <a:off x="7461736" y="7116694"/>
              <a:ext cx="1782557" cy="153888"/>
            </a:xfrm>
            <a:prstGeom prst="rect">
              <a:avLst/>
            </a:prstGeom>
            <a:noFill/>
          </p:spPr>
          <p:txBody>
            <a:bodyPr wrap="square" lIns="0" tIns="0" rIns="0" bIns="0" anchor="b">
              <a:spAutoFit/>
            </a:bodyPr>
            <a:lstStyle/>
            <a:p>
              <a:pPr algn="r"/>
              <a:r>
                <a:rPr lang="de-DE" sz="1000" b="0" i="0" u="none" strike="noStrike" baseline="0" dirty="0">
                  <a:latin typeface="League Spartan" pitchFamily="2" charset="0"/>
                </a:rPr>
                <a:t>www.vivandio.com/</a:t>
              </a:r>
              <a:r>
                <a:rPr lang="de-DE" sz="1000" dirty="0">
                  <a:latin typeface="League Spartan" pitchFamily="2" charset="0"/>
                </a:rPr>
                <a:t>elements</a:t>
              </a:r>
              <a:r>
                <a:rPr lang="de-DE" sz="1000" b="0" i="0" u="none" strike="noStrike" baseline="0" dirty="0">
                  <a:latin typeface="League Spartan" pitchFamily="2" charset="0"/>
                </a:rPr>
                <a:t>-ar</a:t>
              </a:r>
            </a:p>
          </p:txBody>
        </p:sp>
        <p:grpSp>
          <p:nvGrpSpPr>
            <p:cNvPr id="21" name="QR Code Gruppe">
              <a:extLst>
                <a:ext uri="{FF2B5EF4-FFF2-40B4-BE49-F238E27FC236}">
                  <a16:creationId xmlns:a16="http://schemas.microsoft.com/office/drawing/2014/main" id="{EF7560E2-C22A-15C1-6C2C-96E1318BDC00}"/>
                </a:ext>
              </a:extLst>
            </p:cNvPr>
            <p:cNvGrpSpPr/>
            <p:nvPr/>
          </p:nvGrpSpPr>
          <p:grpSpPr>
            <a:xfrm>
              <a:off x="9486614" y="6371096"/>
              <a:ext cx="727650" cy="899485"/>
              <a:chOff x="539015" y="4719439"/>
              <a:chExt cx="943466" cy="1166266"/>
            </a:xfrm>
          </p:grpSpPr>
          <p:sp>
            <p:nvSpPr>
              <p:cNvPr id="22" name="Rechteck: abgerundete Ecken 21">
                <a:extLst>
                  <a:ext uri="{FF2B5EF4-FFF2-40B4-BE49-F238E27FC236}">
                    <a16:creationId xmlns:a16="http://schemas.microsoft.com/office/drawing/2014/main" id="{3C371E34-38F5-4A94-CD09-A8A128EA1E10}"/>
                  </a:ext>
                </a:extLst>
              </p:cNvPr>
              <p:cNvSpPr/>
              <p:nvPr/>
            </p:nvSpPr>
            <p:spPr>
              <a:xfrm>
                <a:off x="539015" y="4719439"/>
                <a:ext cx="943466" cy="1166266"/>
              </a:xfrm>
              <a:prstGeom prst="roundRect">
                <a:avLst>
                  <a:gd name="adj" fmla="val 6235"/>
                </a:avLst>
              </a:prstGeom>
              <a:solidFill>
                <a:schemeClr val="bg1"/>
              </a:solidFill>
              <a:ln>
                <a:noFill/>
              </a:ln>
              <a:effectLst>
                <a:outerShdw blurRad="1905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Scan me!">
                <a:hlinkClick r:id="rId4"/>
                <a:extLst>
                  <a:ext uri="{FF2B5EF4-FFF2-40B4-BE49-F238E27FC236}">
                    <a16:creationId xmlns:a16="http://schemas.microsoft.com/office/drawing/2014/main" id="{C56A50DA-C2B3-E166-FC2F-7B5E96448A66}"/>
                  </a:ext>
                </a:extLst>
              </p:cNvPr>
              <p:cNvSpPr txBox="1"/>
              <p:nvPr/>
            </p:nvSpPr>
            <p:spPr>
              <a:xfrm>
                <a:off x="539015" y="5664902"/>
                <a:ext cx="943466" cy="199530"/>
              </a:xfrm>
              <a:prstGeom prst="rect">
                <a:avLst/>
              </a:prstGeom>
              <a:noFill/>
            </p:spPr>
            <p:txBody>
              <a:bodyPr wrap="square" lIns="0" tIns="0" rIns="0" bIns="0" anchor="b">
                <a:spAutoFit/>
              </a:bodyPr>
              <a:lstStyle/>
              <a:p>
                <a:pPr algn="ctr"/>
                <a:r>
                  <a:rPr lang="de-DE" sz="1000" b="0" i="0" u="none" strike="noStrike" baseline="0" dirty="0">
                    <a:latin typeface="League Spartan SemiBold" pitchFamily="2" charset="0"/>
                  </a:rPr>
                  <a:t>SCAN ME!</a:t>
                </a:r>
              </a:p>
            </p:txBody>
          </p:sp>
          <p:pic>
            <p:nvPicPr>
              <p:cNvPr id="24" name="QR Code">
                <a:hlinkClick r:id="rId5"/>
                <a:extLst>
                  <a:ext uri="{FF2B5EF4-FFF2-40B4-BE49-F238E27FC236}">
                    <a16:creationId xmlns:a16="http://schemas.microsoft.com/office/drawing/2014/main" id="{178F67D4-7501-453E-AC29-A10B4100156B}"/>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539015" y="4719439"/>
                <a:ext cx="943466" cy="943466"/>
              </a:xfrm>
              <a:prstGeom prst="rect">
                <a:avLst/>
              </a:prstGeom>
            </p:spPr>
          </p:pic>
        </p:grpSp>
      </p:grpSp>
      <p:pic>
        <p:nvPicPr>
          <p:cNvPr id="6" name="Grafik 5" descr="Ein Bild, das Im Haus, Spiegel, Fenster, Wand enthält.&#10;&#10;Automatisch generierte Beschreibung">
            <a:hlinkClick r:id="rId7"/>
            <a:extLst>
              <a:ext uri="{FF2B5EF4-FFF2-40B4-BE49-F238E27FC236}">
                <a16:creationId xmlns:a16="http://schemas.microsoft.com/office/drawing/2014/main" id="{3C39D90E-7F39-56B9-C195-EDAAF9A4802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41612" y="5677822"/>
            <a:ext cx="3050429" cy="1510113"/>
          </a:xfrm>
          <a:prstGeom prst="rect">
            <a:avLst/>
          </a:prstGeom>
        </p:spPr>
      </p:pic>
      <p:pic>
        <p:nvPicPr>
          <p:cNvPr id="3" name="Grafik 2" descr="Glühlampe mit einfarbiger Füllung">
            <a:extLst>
              <a:ext uri="{FF2B5EF4-FFF2-40B4-BE49-F238E27FC236}">
                <a16:creationId xmlns:a16="http://schemas.microsoft.com/office/drawing/2014/main" id="{AF19AE1C-3631-B7A8-32EE-DF47F08643A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928338" y="3466198"/>
            <a:ext cx="914400" cy="914400"/>
          </a:xfrm>
          <a:prstGeom prst="rect">
            <a:avLst/>
          </a:prstGeom>
        </p:spPr>
      </p:pic>
      <p:sp>
        <p:nvSpPr>
          <p:cNvPr id="4" name="Textfeld 3">
            <a:extLst>
              <a:ext uri="{FF2B5EF4-FFF2-40B4-BE49-F238E27FC236}">
                <a16:creationId xmlns:a16="http://schemas.microsoft.com/office/drawing/2014/main" id="{2F7108F7-1BFA-6EB9-A2EE-17CE095DC456}"/>
              </a:ext>
            </a:extLst>
          </p:cNvPr>
          <p:cNvSpPr txBox="1"/>
          <p:nvPr/>
        </p:nvSpPr>
        <p:spPr>
          <a:xfrm>
            <a:off x="10081927" y="3395621"/>
            <a:ext cx="1786798" cy="1231106"/>
          </a:xfrm>
          <a:prstGeom prst="rect">
            <a:avLst/>
          </a:prstGeom>
          <a:noFill/>
        </p:spPr>
        <p:txBody>
          <a:bodyPr wrap="square" lIns="0" tIns="0" rIns="0" bIns="0">
            <a:spAutoFit/>
          </a:bodyPr>
          <a:lstStyle>
            <a:defPPr>
              <a:defRPr lang="de-DE"/>
            </a:defPPr>
            <a:lvl1pPr marL="0" algn="l" defTabSz="1300825" rtl="0" eaLnBrk="1" latinLnBrk="0" hangingPunct="1">
              <a:defRPr sz="2561" kern="1200">
                <a:solidFill>
                  <a:schemeClr val="tx1"/>
                </a:solidFill>
                <a:latin typeface="+mn-lt"/>
                <a:ea typeface="+mn-ea"/>
                <a:cs typeface="+mn-cs"/>
              </a:defRPr>
            </a:lvl1pPr>
            <a:lvl2pPr marL="650413" algn="l" defTabSz="1300825" rtl="0" eaLnBrk="1" latinLnBrk="0" hangingPunct="1">
              <a:defRPr sz="2561" kern="1200">
                <a:solidFill>
                  <a:schemeClr val="tx1"/>
                </a:solidFill>
                <a:latin typeface="+mn-lt"/>
                <a:ea typeface="+mn-ea"/>
                <a:cs typeface="+mn-cs"/>
              </a:defRPr>
            </a:lvl2pPr>
            <a:lvl3pPr marL="1300825" algn="l" defTabSz="1300825" rtl="0" eaLnBrk="1" latinLnBrk="0" hangingPunct="1">
              <a:defRPr sz="2561" kern="1200">
                <a:solidFill>
                  <a:schemeClr val="tx1"/>
                </a:solidFill>
                <a:latin typeface="+mn-lt"/>
                <a:ea typeface="+mn-ea"/>
                <a:cs typeface="+mn-cs"/>
              </a:defRPr>
            </a:lvl3pPr>
            <a:lvl4pPr marL="1951238" algn="l" defTabSz="1300825" rtl="0" eaLnBrk="1" latinLnBrk="0" hangingPunct="1">
              <a:defRPr sz="2561" kern="1200">
                <a:solidFill>
                  <a:schemeClr val="tx1"/>
                </a:solidFill>
                <a:latin typeface="+mn-lt"/>
                <a:ea typeface="+mn-ea"/>
                <a:cs typeface="+mn-cs"/>
              </a:defRPr>
            </a:lvl4pPr>
            <a:lvl5pPr marL="2601651" algn="l" defTabSz="1300825" rtl="0" eaLnBrk="1" latinLnBrk="0" hangingPunct="1">
              <a:defRPr sz="2561" kern="1200">
                <a:solidFill>
                  <a:schemeClr val="tx1"/>
                </a:solidFill>
                <a:latin typeface="+mn-lt"/>
                <a:ea typeface="+mn-ea"/>
                <a:cs typeface="+mn-cs"/>
              </a:defRPr>
            </a:lvl5pPr>
            <a:lvl6pPr marL="3252064" algn="l" defTabSz="1300825" rtl="0" eaLnBrk="1" latinLnBrk="0" hangingPunct="1">
              <a:defRPr sz="2561" kern="1200">
                <a:solidFill>
                  <a:schemeClr val="tx1"/>
                </a:solidFill>
                <a:latin typeface="+mn-lt"/>
                <a:ea typeface="+mn-ea"/>
                <a:cs typeface="+mn-cs"/>
              </a:defRPr>
            </a:lvl6pPr>
            <a:lvl7pPr marL="3902476" algn="l" defTabSz="1300825" rtl="0" eaLnBrk="1" latinLnBrk="0" hangingPunct="1">
              <a:defRPr sz="2561" kern="1200">
                <a:solidFill>
                  <a:schemeClr val="tx1"/>
                </a:solidFill>
                <a:latin typeface="+mn-lt"/>
                <a:ea typeface="+mn-ea"/>
                <a:cs typeface="+mn-cs"/>
              </a:defRPr>
            </a:lvl7pPr>
            <a:lvl8pPr marL="4552889" algn="l" defTabSz="1300825" rtl="0" eaLnBrk="1" latinLnBrk="0" hangingPunct="1">
              <a:defRPr sz="2561" kern="1200">
                <a:solidFill>
                  <a:schemeClr val="tx1"/>
                </a:solidFill>
                <a:latin typeface="+mn-lt"/>
                <a:ea typeface="+mn-ea"/>
                <a:cs typeface="+mn-cs"/>
              </a:defRPr>
            </a:lvl8pPr>
            <a:lvl9pPr marL="5203302" algn="l" defTabSz="1300825" rtl="0" eaLnBrk="1" latinLnBrk="0" hangingPunct="1">
              <a:defRPr sz="2561" kern="1200">
                <a:solidFill>
                  <a:schemeClr val="tx1"/>
                </a:solidFill>
                <a:latin typeface="+mn-lt"/>
                <a:ea typeface="+mn-ea"/>
                <a:cs typeface="+mn-cs"/>
              </a:defRPr>
            </a:lvl9pPr>
          </a:lstStyle>
          <a:p>
            <a:pPr algn="r" rtl="0"/>
            <a:r>
              <a:rPr lang="de-DE" sz="1600" dirty="0">
                <a:latin typeface="League Spartan SemiBold" pitchFamily="2" charset="0"/>
              </a:rPr>
              <a:t>ERKLÄRVIDEO</a:t>
            </a:r>
            <a:endParaRPr lang="de-DE" sz="1600" u="sng" dirty="0">
              <a:latin typeface="League Spartan" pitchFamily="2" charset="0"/>
              <a:cs typeface="Arial" panose="020B0604020202020204" pitchFamily="34" charset="0"/>
            </a:endParaRPr>
          </a:p>
          <a:p>
            <a:pPr algn="r" rtl="0"/>
            <a:r>
              <a:rPr lang="de-DE" sz="1000" dirty="0">
                <a:latin typeface="League Spartan" pitchFamily="2" charset="0"/>
                <a:hlinkClick r:id="rId11">
                  <a:extLst>
                    <a:ext uri="{A12FA001-AC4F-418D-AE19-62706E023703}">
                      <ahyp:hlinkClr xmlns:ahyp="http://schemas.microsoft.com/office/drawing/2018/hyperlinkcolor" val="tx"/>
                    </a:ext>
                  </a:extLst>
                </a:hlinkClick>
              </a:rPr>
              <a:t>Hier</a:t>
            </a:r>
            <a:r>
              <a:rPr lang="de-DE" sz="1200" dirty="0">
                <a:latin typeface="League Spartan" pitchFamily="2" charset="0"/>
                <a:cs typeface="Arial" panose="020B0604020202020204" pitchFamily="34" charset="0"/>
              </a:rPr>
              <a:t> </a:t>
            </a:r>
            <a:r>
              <a:rPr lang="de-DE" sz="1000" dirty="0">
                <a:latin typeface="League Spartan SemiBold" pitchFamily="2" charset="0"/>
              </a:rPr>
              <a:t>findest du eine Schritt-für-Schritt-Anleitung,</a:t>
            </a:r>
          </a:p>
          <a:p>
            <a:pPr algn="r" rtl="0"/>
            <a:r>
              <a:rPr lang="de-DE" sz="1000" dirty="0">
                <a:latin typeface="League Spartan SemiBold" pitchFamily="2" charset="0"/>
              </a:rPr>
              <a:t>wie du mit dieser Planungshilfe deine Küche</a:t>
            </a:r>
          </a:p>
          <a:p>
            <a:pPr algn="r" rtl="0"/>
            <a:r>
              <a:rPr lang="de-DE" sz="1000" dirty="0">
                <a:latin typeface="League Spartan SemiBold" pitchFamily="2" charset="0"/>
              </a:rPr>
              <a:t>Am sinnvollsten zusammenstellen kannst</a:t>
            </a:r>
            <a:r>
              <a:rPr lang="de-DE" sz="1200" dirty="0">
                <a:latin typeface="League Spartan" pitchFamily="2" charset="0"/>
                <a:cs typeface="Arial" panose="020B0604020202020204" pitchFamily="34" charset="0"/>
              </a:rPr>
              <a:t>. </a:t>
            </a:r>
            <a:endParaRPr lang="de-DE" sz="1575" dirty="0">
              <a:latin typeface="League Spartan SemiBold" pitchFamily="2" charset="0"/>
              <a:cs typeface="Arial" panose="020B0604020202020204" pitchFamily="34" charset="0"/>
            </a:endParaRPr>
          </a:p>
        </p:txBody>
      </p:sp>
      <p:pic>
        <p:nvPicPr>
          <p:cNvPr id="2" name="Grafik 1">
            <a:hlinkClick r:id="rId11"/>
            <a:extLst>
              <a:ext uri="{FF2B5EF4-FFF2-40B4-BE49-F238E27FC236}">
                <a16:creationId xmlns:a16="http://schemas.microsoft.com/office/drawing/2014/main" id="{E24B5EF3-1FAC-1F39-4F96-8466162507E2}"/>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857999" y="3273909"/>
            <a:ext cx="2968239" cy="1788979"/>
          </a:xfrm>
          <a:prstGeom prst="rect">
            <a:avLst/>
          </a:prstGeom>
        </p:spPr>
      </p:pic>
    </p:spTree>
    <p:extLst>
      <p:ext uri="{BB962C8B-B14F-4D97-AF65-F5344CB8AC3E}">
        <p14:creationId xmlns:p14="http://schemas.microsoft.com/office/powerpoint/2010/main" val="357320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DFDCE-0D52-B530-02AD-5190A22961F3}"/>
            </a:ext>
          </a:extLst>
        </p:cNvPr>
        <p:cNvGrpSpPr/>
        <p:nvPr/>
      </p:nvGrpSpPr>
      <p:grpSpPr>
        <a:xfrm>
          <a:off x="0" y="0"/>
          <a:ext cx="0" cy="0"/>
          <a:chOff x="0" y="0"/>
          <a:chExt cx="0" cy="0"/>
        </a:xfrm>
      </p:grpSpPr>
      <p:graphicFrame>
        <p:nvGraphicFramePr>
          <p:cNvPr id="34" name="Tabelle 33">
            <a:extLst>
              <a:ext uri="{FF2B5EF4-FFF2-40B4-BE49-F238E27FC236}">
                <a16:creationId xmlns:a16="http://schemas.microsoft.com/office/drawing/2014/main" id="{E6D8A904-6D5E-4F82-067B-13BA0519D91B}"/>
              </a:ext>
            </a:extLst>
          </p:cNvPr>
          <p:cNvGraphicFramePr>
            <a:graphicFrameLocks noGrp="1"/>
          </p:cNvGraphicFramePr>
          <p:nvPr>
            <p:extLst>
              <p:ext uri="{D42A27DB-BD31-4B8C-83A1-F6EECF244321}">
                <p14:modId xmlns:p14="http://schemas.microsoft.com/office/powerpoint/2010/main" val="2912526915"/>
              </p:ext>
            </p:extLst>
          </p:nvPr>
        </p:nvGraphicFramePr>
        <p:xfrm>
          <a:off x="449866" y="4317178"/>
          <a:ext cx="10807510" cy="923888"/>
        </p:xfrm>
        <a:graphic>
          <a:graphicData uri="http://schemas.openxmlformats.org/drawingml/2006/table">
            <a:tbl>
              <a:tblPr firstRow="1" bandRow="1">
                <a:tableStyleId>{5C22544A-7EE6-4342-B048-85BDC9FD1C3A}</a:tableStyleId>
              </a:tblPr>
              <a:tblGrid>
                <a:gridCol w="1080751">
                  <a:extLst>
                    <a:ext uri="{9D8B030D-6E8A-4147-A177-3AD203B41FA5}">
                      <a16:colId xmlns:a16="http://schemas.microsoft.com/office/drawing/2014/main" val="3033030859"/>
                    </a:ext>
                  </a:extLst>
                </a:gridCol>
                <a:gridCol w="1080751">
                  <a:extLst>
                    <a:ext uri="{9D8B030D-6E8A-4147-A177-3AD203B41FA5}">
                      <a16:colId xmlns:a16="http://schemas.microsoft.com/office/drawing/2014/main" val="774158211"/>
                    </a:ext>
                  </a:extLst>
                </a:gridCol>
                <a:gridCol w="1080751">
                  <a:extLst>
                    <a:ext uri="{9D8B030D-6E8A-4147-A177-3AD203B41FA5}">
                      <a16:colId xmlns:a16="http://schemas.microsoft.com/office/drawing/2014/main" val="461310137"/>
                    </a:ext>
                  </a:extLst>
                </a:gridCol>
                <a:gridCol w="1080751">
                  <a:extLst>
                    <a:ext uri="{9D8B030D-6E8A-4147-A177-3AD203B41FA5}">
                      <a16:colId xmlns:a16="http://schemas.microsoft.com/office/drawing/2014/main" val="2153571644"/>
                    </a:ext>
                  </a:extLst>
                </a:gridCol>
                <a:gridCol w="1080751">
                  <a:extLst>
                    <a:ext uri="{9D8B030D-6E8A-4147-A177-3AD203B41FA5}">
                      <a16:colId xmlns:a16="http://schemas.microsoft.com/office/drawing/2014/main" val="852844579"/>
                    </a:ext>
                  </a:extLst>
                </a:gridCol>
                <a:gridCol w="1080751">
                  <a:extLst>
                    <a:ext uri="{9D8B030D-6E8A-4147-A177-3AD203B41FA5}">
                      <a16:colId xmlns:a16="http://schemas.microsoft.com/office/drawing/2014/main" val="3545982256"/>
                    </a:ext>
                  </a:extLst>
                </a:gridCol>
                <a:gridCol w="1080751">
                  <a:extLst>
                    <a:ext uri="{9D8B030D-6E8A-4147-A177-3AD203B41FA5}">
                      <a16:colId xmlns:a16="http://schemas.microsoft.com/office/drawing/2014/main" val="1484293058"/>
                    </a:ext>
                  </a:extLst>
                </a:gridCol>
                <a:gridCol w="1080751">
                  <a:extLst>
                    <a:ext uri="{9D8B030D-6E8A-4147-A177-3AD203B41FA5}">
                      <a16:colId xmlns:a16="http://schemas.microsoft.com/office/drawing/2014/main" val="2543750161"/>
                    </a:ext>
                  </a:extLst>
                </a:gridCol>
                <a:gridCol w="1080751">
                  <a:extLst>
                    <a:ext uri="{9D8B030D-6E8A-4147-A177-3AD203B41FA5}">
                      <a16:colId xmlns:a16="http://schemas.microsoft.com/office/drawing/2014/main" val="1030253782"/>
                    </a:ext>
                  </a:extLst>
                </a:gridCol>
                <a:gridCol w="1080751">
                  <a:extLst>
                    <a:ext uri="{9D8B030D-6E8A-4147-A177-3AD203B41FA5}">
                      <a16:colId xmlns:a16="http://schemas.microsoft.com/office/drawing/2014/main" val="1554926457"/>
                    </a:ext>
                  </a:extLst>
                </a:gridCol>
              </a:tblGrid>
              <a:tr h="923888">
                <a:tc>
                  <a:txBody>
                    <a:bodyPr/>
                    <a:lstStyle/>
                    <a:p>
                      <a:r>
                        <a:rPr lang="de-DE" sz="1000" b="0" dirty="0">
                          <a:solidFill>
                            <a:schemeClr val="tx1"/>
                          </a:solidFill>
                        </a:rPr>
                        <a:t>Platz für Hinweise.</a:t>
                      </a:r>
                    </a:p>
                    <a:p>
                      <a:r>
                        <a:rPr lang="de-DE" sz="1000" b="0" dirty="0">
                          <a:solidFill>
                            <a:schemeClr val="tx1"/>
                          </a:solidFill>
                        </a:rPr>
                        <a:t>z.B. Anschlag links</a:t>
                      </a:r>
                    </a:p>
                  </a:txBody>
                  <a:tcPr marL="102870" marR="102870" marT="51435" marB="51435">
                    <a:solidFill>
                      <a:schemeClr val="bg1">
                        <a:lumMod val="85000"/>
                      </a:schemeClr>
                    </a:solidFill>
                  </a:tcPr>
                </a:tc>
                <a:tc>
                  <a:txBody>
                    <a:bodyPr/>
                    <a:lstStyle/>
                    <a:p>
                      <a:endParaRPr lang="de-DE" sz="1000" b="0" dirty="0">
                        <a:solidFill>
                          <a:schemeClr val="tx1"/>
                        </a:solidFill>
                      </a:endParaRPr>
                    </a:p>
                  </a:txBody>
                  <a:tcPr marL="102870" marR="102870" marT="51435" marB="51435">
                    <a:solidFill>
                      <a:schemeClr val="bg1">
                        <a:lumMod val="85000"/>
                      </a:schemeClr>
                    </a:solidFill>
                  </a:tcPr>
                </a:tc>
                <a:tc>
                  <a:txBody>
                    <a:bodyPr/>
                    <a:lstStyle/>
                    <a:p>
                      <a:endParaRPr lang="de-DE" sz="1000" b="0" dirty="0">
                        <a:solidFill>
                          <a:schemeClr val="tx1"/>
                        </a:solidFill>
                      </a:endParaRPr>
                    </a:p>
                  </a:txBody>
                  <a:tcPr marL="102870" marR="102870" marT="51435" marB="51435">
                    <a:solidFill>
                      <a:schemeClr val="bg1">
                        <a:lumMod val="85000"/>
                      </a:schemeClr>
                    </a:solidFill>
                  </a:tcPr>
                </a:tc>
                <a:tc>
                  <a:txBody>
                    <a:bodyPr/>
                    <a:lstStyle/>
                    <a:p>
                      <a:r>
                        <a:rPr lang="de-DE" sz="1000" b="0" dirty="0">
                          <a:solidFill>
                            <a:schemeClr val="tx1"/>
                          </a:solidFill>
                        </a:rPr>
                        <a:t>Rückseitig ein Schrankmodul mit Gas Steckdose</a:t>
                      </a:r>
                    </a:p>
                  </a:txBody>
                  <a:tcPr marL="102870" marR="102870" marT="51435" marB="51435">
                    <a:solidFill>
                      <a:schemeClr val="bg1">
                        <a:lumMod val="85000"/>
                      </a:schemeClr>
                    </a:solidFill>
                  </a:tcPr>
                </a:tc>
                <a:tc>
                  <a:txBody>
                    <a:bodyPr/>
                    <a:lstStyle/>
                    <a:p>
                      <a:endParaRPr lang="de-DE" sz="1000" b="0" dirty="0">
                        <a:solidFill>
                          <a:schemeClr val="tx1"/>
                        </a:solidFill>
                      </a:endParaRPr>
                    </a:p>
                  </a:txBody>
                  <a:tcPr marL="102870" marR="102870" marT="51435" marB="51435">
                    <a:solidFill>
                      <a:schemeClr val="bg1">
                        <a:lumMod val="85000"/>
                      </a:schemeClr>
                    </a:solidFill>
                  </a:tcPr>
                </a:tc>
                <a:tc>
                  <a:txBody>
                    <a:bodyPr/>
                    <a:lstStyle/>
                    <a:p>
                      <a:endParaRPr lang="de-DE" sz="1000" b="0" dirty="0">
                        <a:solidFill>
                          <a:schemeClr val="tx1"/>
                        </a:solidFill>
                      </a:endParaRPr>
                    </a:p>
                  </a:txBody>
                  <a:tcPr marL="102870" marR="102870" marT="51435" marB="51435">
                    <a:solidFill>
                      <a:schemeClr val="bg1">
                        <a:lumMod val="85000"/>
                      </a:schemeClr>
                    </a:solidFill>
                  </a:tcPr>
                </a:tc>
                <a:tc>
                  <a:txBody>
                    <a:bodyPr/>
                    <a:lstStyle/>
                    <a:p>
                      <a:endParaRPr lang="de-DE" sz="1000" b="0" dirty="0">
                        <a:solidFill>
                          <a:schemeClr val="tx1"/>
                        </a:solidFill>
                      </a:endParaRPr>
                    </a:p>
                  </a:txBody>
                  <a:tcPr marL="102870" marR="102870" marT="51435" marB="51435">
                    <a:solidFill>
                      <a:schemeClr val="bg1">
                        <a:lumMod val="85000"/>
                      </a:schemeClr>
                    </a:solidFill>
                  </a:tcPr>
                </a:tc>
                <a:tc>
                  <a:txBody>
                    <a:bodyPr/>
                    <a:lstStyle/>
                    <a:p>
                      <a:endParaRPr lang="de-DE" sz="1000" b="0" dirty="0">
                        <a:solidFill>
                          <a:schemeClr val="tx1"/>
                        </a:solidFill>
                      </a:endParaRPr>
                    </a:p>
                  </a:txBody>
                  <a:tcPr marL="102870" marR="102870" marT="51435" marB="51435">
                    <a:solidFill>
                      <a:schemeClr val="bg1">
                        <a:lumMod val="85000"/>
                      </a:schemeClr>
                    </a:solidFill>
                  </a:tcPr>
                </a:tc>
                <a:tc>
                  <a:txBody>
                    <a:bodyPr/>
                    <a:lstStyle/>
                    <a:p>
                      <a:endParaRPr lang="de-DE" sz="1000" b="0" dirty="0">
                        <a:solidFill>
                          <a:schemeClr val="tx1"/>
                        </a:solidFill>
                      </a:endParaRPr>
                    </a:p>
                  </a:txBody>
                  <a:tcPr marL="102870" marR="102870" marT="51435" marB="51435">
                    <a:solidFill>
                      <a:schemeClr val="bg1">
                        <a:lumMod val="85000"/>
                      </a:schemeClr>
                    </a:solidFill>
                  </a:tcPr>
                </a:tc>
                <a:tc>
                  <a:txBody>
                    <a:bodyPr/>
                    <a:lstStyle/>
                    <a:p>
                      <a:endParaRPr lang="de-DE" sz="1000" b="0" dirty="0">
                        <a:solidFill>
                          <a:schemeClr val="tx1"/>
                        </a:solidFill>
                      </a:endParaRPr>
                    </a:p>
                  </a:txBody>
                  <a:tcPr marL="102870" marR="102870" marT="51435" marB="51435">
                    <a:solidFill>
                      <a:schemeClr val="bg1">
                        <a:lumMod val="85000"/>
                      </a:schemeClr>
                    </a:solidFill>
                  </a:tcPr>
                </a:tc>
                <a:extLst>
                  <a:ext uri="{0D108BD9-81ED-4DB2-BD59-A6C34878D82A}">
                    <a16:rowId xmlns:a16="http://schemas.microsoft.com/office/drawing/2014/main" val="4038609136"/>
                  </a:ext>
                </a:extLst>
              </a:tr>
            </a:tbl>
          </a:graphicData>
        </a:graphic>
      </p:graphicFrame>
      <p:pic>
        <p:nvPicPr>
          <p:cNvPr id="10" name="Grafik 9">
            <a:extLst>
              <a:ext uri="{FF2B5EF4-FFF2-40B4-BE49-F238E27FC236}">
                <a16:creationId xmlns:a16="http://schemas.microsoft.com/office/drawing/2014/main" id="{9DEFD472-4007-F454-737F-C69156A0920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525187" y="83746"/>
            <a:ext cx="1085698" cy="215444"/>
          </a:xfrm>
          <a:prstGeom prst="rect">
            <a:avLst/>
          </a:prstGeom>
        </p:spPr>
      </p:pic>
      <p:graphicFrame>
        <p:nvGraphicFramePr>
          <p:cNvPr id="89" name="Tabelle 88">
            <a:extLst>
              <a:ext uri="{FF2B5EF4-FFF2-40B4-BE49-F238E27FC236}">
                <a16:creationId xmlns:a16="http://schemas.microsoft.com/office/drawing/2014/main" id="{14B9DB60-BA30-CA0B-D876-35E19C630688}"/>
              </a:ext>
            </a:extLst>
          </p:cNvPr>
          <p:cNvGraphicFramePr>
            <a:graphicFrameLocks noGrp="1"/>
          </p:cNvGraphicFramePr>
          <p:nvPr>
            <p:extLst>
              <p:ext uri="{D42A27DB-BD31-4B8C-83A1-F6EECF244321}">
                <p14:modId xmlns:p14="http://schemas.microsoft.com/office/powerpoint/2010/main" val="896343160"/>
              </p:ext>
            </p:extLst>
          </p:nvPr>
        </p:nvGraphicFramePr>
        <p:xfrm>
          <a:off x="461272" y="5336444"/>
          <a:ext cx="10807510" cy="255270"/>
        </p:xfrm>
        <a:graphic>
          <a:graphicData uri="http://schemas.openxmlformats.org/drawingml/2006/table">
            <a:tbl>
              <a:tblPr firstRow="1" bandRow="1">
                <a:tableStyleId>{5C22544A-7EE6-4342-B048-85BDC9FD1C3A}</a:tableStyleId>
              </a:tblPr>
              <a:tblGrid>
                <a:gridCol w="1080751">
                  <a:extLst>
                    <a:ext uri="{9D8B030D-6E8A-4147-A177-3AD203B41FA5}">
                      <a16:colId xmlns:a16="http://schemas.microsoft.com/office/drawing/2014/main" val="3033030859"/>
                    </a:ext>
                  </a:extLst>
                </a:gridCol>
                <a:gridCol w="1080751">
                  <a:extLst>
                    <a:ext uri="{9D8B030D-6E8A-4147-A177-3AD203B41FA5}">
                      <a16:colId xmlns:a16="http://schemas.microsoft.com/office/drawing/2014/main" val="774158211"/>
                    </a:ext>
                  </a:extLst>
                </a:gridCol>
                <a:gridCol w="1080751">
                  <a:extLst>
                    <a:ext uri="{9D8B030D-6E8A-4147-A177-3AD203B41FA5}">
                      <a16:colId xmlns:a16="http://schemas.microsoft.com/office/drawing/2014/main" val="461310137"/>
                    </a:ext>
                  </a:extLst>
                </a:gridCol>
                <a:gridCol w="1080751">
                  <a:extLst>
                    <a:ext uri="{9D8B030D-6E8A-4147-A177-3AD203B41FA5}">
                      <a16:colId xmlns:a16="http://schemas.microsoft.com/office/drawing/2014/main" val="2153571644"/>
                    </a:ext>
                  </a:extLst>
                </a:gridCol>
                <a:gridCol w="1080751">
                  <a:extLst>
                    <a:ext uri="{9D8B030D-6E8A-4147-A177-3AD203B41FA5}">
                      <a16:colId xmlns:a16="http://schemas.microsoft.com/office/drawing/2014/main" val="852844579"/>
                    </a:ext>
                  </a:extLst>
                </a:gridCol>
                <a:gridCol w="1080751">
                  <a:extLst>
                    <a:ext uri="{9D8B030D-6E8A-4147-A177-3AD203B41FA5}">
                      <a16:colId xmlns:a16="http://schemas.microsoft.com/office/drawing/2014/main" val="3545982256"/>
                    </a:ext>
                  </a:extLst>
                </a:gridCol>
                <a:gridCol w="1080751">
                  <a:extLst>
                    <a:ext uri="{9D8B030D-6E8A-4147-A177-3AD203B41FA5}">
                      <a16:colId xmlns:a16="http://schemas.microsoft.com/office/drawing/2014/main" val="1484293058"/>
                    </a:ext>
                  </a:extLst>
                </a:gridCol>
                <a:gridCol w="1080751">
                  <a:extLst>
                    <a:ext uri="{9D8B030D-6E8A-4147-A177-3AD203B41FA5}">
                      <a16:colId xmlns:a16="http://schemas.microsoft.com/office/drawing/2014/main" val="2543750161"/>
                    </a:ext>
                  </a:extLst>
                </a:gridCol>
                <a:gridCol w="1080751">
                  <a:extLst>
                    <a:ext uri="{9D8B030D-6E8A-4147-A177-3AD203B41FA5}">
                      <a16:colId xmlns:a16="http://schemas.microsoft.com/office/drawing/2014/main" val="1030253782"/>
                    </a:ext>
                  </a:extLst>
                </a:gridCol>
                <a:gridCol w="1080751">
                  <a:extLst>
                    <a:ext uri="{9D8B030D-6E8A-4147-A177-3AD203B41FA5}">
                      <a16:colId xmlns:a16="http://schemas.microsoft.com/office/drawing/2014/main" val="1554926457"/>
                    </a:ext>
                  </a:extLst>
                </a:gridCol>
              </a:tblGrid>
              <a:tr h="208957">
                <a:tc>
                  <a:txBody>
                    <a:bodyPr/>
                    <a:lstStyle/>
                    <a:p>
                      <a:r>
                        <a:rPr lang="de-DE" sz="1000" b="1" dirty="0">
                          <a:solidFill>
                            <a:schemeClr val="tx1"/>
                          </a:solidFill>
                        </a:rPr>
                        <a:t>0m</a:t>
                      </a:r>
                    </a:p>
                  </a:txBody>
                  <a:tcPr marL="102870" marR="102870" marT="51435" marB="51435">
                    <a:pattFill prst="dkVert">
                      <a:fgClr>
                        <a:schemeClr val="bg1"/>
                      </a:fgClr>
                      <a:bgClr>
                        <a:schemeClr val="bg1">
                          <a:lumMod val="85000"/>
                        </a:schemeClr>
                      </a:bgClr>
                    </a:pattFill>
                  </a:tcPr>
                </a:tc>
                <a:tc>
                  <a:txBody>
                    <a:bodyPr/>
                    <a:lstStyle/>
                    <a:p>
                      <a:r>
                        <a:rPr lang="de-DE" sz="1000" b="1" dirty="0">
                          <a:solidFill>
                            <a:schemeClr val="tx1"/>
                          </a:solidFill>
                        </a:rPr>
                        <a:t>0,6m</a:t>
                      </a:r>
                    </a:p>
                  </a:txBody>
                  <a:tcPr marL="102870" marR="102870" marT="51435" marB="51435">
                    <a:pattFill prst="dkVert">
                      <a:fgClr>
                        <a:schemeClr val="bg1"/>
                      </a:fgClr>
                      <a:bgClr>
                        <a:schemeClr val="bg1">
                          <a:lumMod val="85000"/>
                        </a:schemeClr>
                      </a:bgClr>
                    </a:pattFill>
                  </a:tcPr>
                </a:tc>
                <a:tc>
                  <a:txBody>
                    <a:bodyPr/>
                    <a:lstStyle/>
                    <a:p>
                      <a:r>
                        <a:rPr lang="de-DE" sz="1000" b="1" dirty="0">
                          <a:solidFill>
                            <a:schemeClr val="tx1"/>
                          </a:solidFill>
                        </a:rPr>
                        <a:t>1,2m</a:t>
                      </a:r>
                    </a:p>
                  </a:txBody>
                  <a:tcPr marL="102870" marR="102870" marT="51435" marB="51435">
                    <a:pattFill prst="dkVert">
                      <a:fgClr>
                        <a:schemeClr val="bg1"/>
                      </a:fgClr>
                      <a:bgClr>
                        <a:schemeClr val="bg1">
                          <a:lumMod val="85000"/>
                        </a:schemeClr>
                      </a:bgClr>
                    </a:pattFill>
                  </a:tcPr>
                </a:tc>
                <a:tc>
                  <a:txBody>
                    <a:bodyPr/>
                    <a:lstStyle/>
                    <a:p>
                      <a:r>
                        <a:rPr lang="de-DE" sz="1000" b="1" dirty="0">
                          <a:solidFill>
                            <a:schemeClr val="tx1"/>
                          </a:solidFill>
                        </a:rPr>
                        <a:t>1,8m</a:t>
                      </a:r>
                    </a:p>
                  </a:txBody>
                  <a:tcPr marL="102870" marR="102870" marT="51435" marB="51435">
                    <a:pattFill prst="dkVert">
                      <a:fgClr>
                        <a:schemeClr val="bg1"/>
                      </a:fgClr>
                      <a:bgClr>
                        <a:schemeClr val="bg1">
                          <a:lumMod val="85000"/>
                        </a:schemeClr>
                      </a:bgClr>
                    </a:pattFill>
                  </a:tcPr>
                </a:tc>
                <a:tc>
                  <a:txBody>
                    <a:bodyPr/>
                    <a:lstStyle/>
                    <a:p>
                      <a:r>
                        <a:rPr lang="de-DE" sz="1000" b="1" dirty="0">
                          <a:solidFill>
                            <a:schemeClr val="tx1"/>
                          </a:solidFill>
                        </a:rPr>
                        <a:t>2,4m</a:t>
                      </a:r>
                    </a:p>
                  </a:txBody>
                  <a:tcPr marL="102870" marR="102870" marT="51435" marB="51435">
                    <a:pattFill prst="dkVert">
                      <a:fgClr>
                        <a:schemeClr val="bg1"/>
                      </a:fgClr>
                      <a:bgClr>
                        <a:schemeClr val="bg1">
                          <a:lumMod val="85000"/>
                        </a:schemeClr>
                      </a:bgClr>
                    </a:pattFill>
                  </a:tcPr>
                </a:tc>
                <a:tc>
                  <a:txBody>
                    <a:bodyPr/>
                    <a:lstStyle/>
                    <a:p>
                      <a:r>
                        <a:rPr lang="de-DE" sz="1000" b="1" dirty="0">
                          <a:solidFill>
                            <a:schemeClr val="tx1"/>
                          </a:solidFill>
                        </a:rPr>
                        <a:t>3m</a:t>
                      </a:r>
                    </a:p>
                  </a:txBody>
                  <a:tcPr marL="102870" marR="102870" marT="51435" marB="51435">
                    <a:pattFill prst="dkVert">
                      <a:fgClr>
                        <a:schemeClr val="bg1"/>
                      </a:fgClr>
                      <a:bgClr>
                        <a:schemeClr val="bg1">
                          <a:lumMod val="85000"/>
                        </a:schemeClr>
                      </a:bgClr>
                    </a:pattFill>
                  </a:tcPr>
                </a:tc>
                <a:tc>
                  <a:txBody>
                    <a:bodyPr/>
                    <a:lstStyle/>
                    <a:p>
                      <a:r>
                        <a:rPr lang="de-DE" sz="1000" b="1" dirty="0">
                          <a:solidFill>
                            <a:schemeClr val="tx1"/>
                          </a:solidFill>
                        </a:rPr>
                        <a:t>3,6m</a:t>
                      </a:r>
                    </a:p>
                  </a:txBody>
                  <a:tcPr marL="102870" marR="102870" marT="51435" marB="51435">
                    <a:pattFill prst="dkVert">
                      <a:fgClr>
                        <a:schemeClr val="bg1"/>
                      </a:fgClr>
                      <a:bgClr>
                        <a:schemeClr val="bg1">
                          <a:lumMod val="85000"/>
                        </a:schemeClr>
                      </a:bgClr>
                    </a:pattFill>
                  </a:tcPr>
                </a:tc>
                <a:tc>
                  <a:txBody>
                    <a:bodyPr/>
                    <a:lstStyle/>
                    <a:p>
                      <a:r>
                        <a:rPr lang="de-DE" sz="1000" b="1" dirty="0">
                          <a:solidFill>
                            <a:schemeClr val="tx1"/>
                          </a:solidFill>
                        </a:rPr>
                        <a:t>4,2m</a:t>
                      </a:r>
                    </a:p>
                  </a:txBody>
                  <a:tcPr marL="102870" marR="102870" marT="51435" marB="51435">
                    <a:pattFill prst="dkVert">
                      <a:fgClr>
                        <a:schemeClr val="bg1"/>
                      </a:fgClr>
                      <a:bgClr>
                        <a:schemeClr val="bg1">
                          <a:lumMod val="85000"/>
                        </a:schemeClr>
                      </a:bgClr>
                    </a:pattFill>
                  </a:tcPr>
                </a:tc>
                <a:tc>
                  <a:txBody>
                    <a:bodyPr/>
                    <a:lstStyle/>
                    <a:p>
                      <a:r>
                        <a:rPr lang="de-DE" sz="1000" b="1" dirty="0">
                          <a:solidFill>
                            <a:schemeClr val="tx1"/>
                          </a:solidFill>
                        </a:rPr>
                        <a:t>4,8m</a:t>
                      </a:r>
                    </a:p>
                  </a:txBody>
                  <a:tcPr marL="102870" marR="102870" marT="51435" marB="51435">
                    <a:pattFill prst="dkVert">
                      <a:fgClr>
                        <a:schemeClr val="bg1"/>
                      </a:fgClr>
                      <a:bgClr>
                        <a:schemeClr val="bg1">
                          <a:lumMod val="85000"/>
                        </a:schemeClr>
                      </a:bgClr>
                    </a:pattFill>
                  </a:tcPr>
                </a:tc>
                <a:tc>
                  <a:txBody>
                    <a:bodyPr/>
                    <a:lstStyle/>
                    <a:p>
                      <a:r>
                        <a:rPr lang="de-DE" sz="1000" b="1" dirty="0">
                          <a:solidFill>
                            <a:schemeClr val="tx1"/>
                          </a:solidFill>
                        </a:rPr>
                        <a:t>5,4m</a:t>
                      </a:r>
                    </a:p>
                  </a:txBody>
                  <a:tcPr marL="102870" marR="102870" marT="51435" marB="51435">
                    <a:pattFill prst="dkVert">
                      <a:fgClr>
                        <a:schemeClr val="bg1"/>
                      </a:fgClr>
                      <a:bgClr>
                        <a:schemeClr val="bg1">
                          <a:lumMod val="85000"/>
                        </a:schemeClr>
                      </a:bgClr>
                    </a:pattFill>
                  </a:tcPr>
                </a:tc>
                <a:extLst>
                  <a:ext uri="{0D108BD9-81ED-4DB2-BD59-A6C34878D82A}">
                    <a16:rowId xmlns:a16="http://schemas.microsoft.com/office/drawing/2014/main" val="4038609136"/>
                  </a:ext>
                </a:extLst>
              </a:tr>
            </a:tbl>
          </a:graphicData>
        </a:graphic>
      </p:graphicFrame>
      <p:grpSp>
        <p:nvGrpSpPr>
          <p:cNvPr id="35" name="Gruppieren 34">
            <a:extLst>
              <a:ext uri="{FF2B5EF4-FFF2-40B4-BE49-F238E27FC236}">
                <a16:creationId xmlns:a16="http://schemas.microsoft.com/office/drawing/2014/main" id="{045D2273-2EAE-8C5C-EC57-C18D8BEEB111}"/>
              </a:ext>
            </a:extLst>
          </p:cNvPr>
          <p:cNvGrpSpPr/>
          <p:nvPr/>
        </p:nvGrpSpPr>
        <p:grpSpPr>
          <a:xfrm>
            <a:off x="457572" y="804146"/>
            <a:ext cx="1087428" cy="2895771"/>
            <a:chOff x="8489306" y="3716579"/>
            <a:chExt cx="1087428" cy="2895771"/>
          </a:xfrm>
        </p:grpSpPr>
        <p:pic>
          <p:nvPicPr>
            <p:cNvPr id="36" name="Grafik 35" descr="Ein Bild, das Screenshot, Rechteck, Schwarzweiß, Gerät enthält.&#10;&#10;Automatisch generierte Beschreibung">
              <a:extLst>
                <a:ext uri="{FF2B5EF4-FFF2-40B4-BE49-F238E27FC236}">
                  <a16:creationId xmlns:a16="http://schemas.microsoft.com/office/drawing/2014/main" id="{68E0934F-D059-EC8D-2374-F756C4D3C98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99183" y="4592028"/>
              <a:ext cx="1077551" cy="1584000"/>
            </a:xfrm>
            <a:prstGeom prst="rect">
              <a:avLst/>
            </a:prstGeom>
          </p:spPr>
        </p:pic>
        <p:grpSp>
          <p:nvGrpSpPr>
            <p:cNvPr id="37" name="Gruppieren 36">
              <a:extLst>
                <a:ext uri="{FF2B5EF4-FFF2-40B4-BE49-F238E27FC236}">
                  <a16:creationId xmlns:a16="http://schemas.microsoft.com/office/drawing/2014/main" id="{33F7FA06-AE79-1982-5DE4-6AA9C0E070C9}"/>
                </a:ext>
              </a:extLst>
            </p:cNvPr>
            <p:cNvGrpSpPr/>
            <p:nvPr/>
          </p:nvGrpSpPr>
          <p:grpSpPr>
            <a:xfrm>
              <a:off x="8489306" y="3716579"/>
              <a:ext cx="1087200" cy="213110"/>
              <a:chOff x="352192" y="1481318"/>
              <a:chExt cx="1076400" cy="213110"/>
            </a:xfrm>
          </p:grpSpPr>
          <p:cxnSp>
            <p:nvCxnSpPr>
              <p:cNvPr id="39" name="Gerader Verbinder 38">
                <a:extLst>
                  <a:ext uri="{FF2B5EF4-FFF2-40B4-BE49-F238E27FC236}">
                    <a16:creationId xmlns:a16="http://schemas.microsoft.com/office/drawing/2014/main" id="{3B3124A5-0FA7-4EC0-F24E-6FA899B161A1}"/>
                  </a:ext>
                </a:extLst>
              </p:cNvPr>
              <p:cNvCxnSpPr>
                <a:cxnSpLocks/>
              </p:cNvCxnSpPr>
              <p:nvPr/>
            </p:nvCxnSpPr>
            <p:spPr>
              <a:xfrm flipV="1">
                <a:off x="1422433" y="1514428"/>
                <a:ext cx="0" cy="180000"/>
              </a:xfrm>
              <a:prstGeom prst="line">
                <a:avLst/>
              </a:prstGeom>
            </p:spPr>
            <p:style>
              <a:lnRef idx="1">
                <a:schemeClr val="dk1"/>
              </a:lnRef>
              <a:fillRef idx="0">
                <a:schemeClr val="dk1"/>
              </a:fillRef>
              <a:effectRef idx="0">
                <a:schemeClr val="dk1"/>
              </a:effectRef>
              <a:fontRef idx="minor">
                <a:schemeClr val="tx1"/>
              </a:fontRef>
            </p:style>
          </p:cxnSp>
          <p:cxnSp>
            <p:nvCxnSpPr>
              <p:cNvPr id="40" name="Gerader Verbinder 39">
                <a:extLst>
                  <a:ext uri="{FF2B5EF4-FFF2-40B4-BE49-F238E27FC236}">
                    <a16:creationId xmlns:a16="http://schemas.microsoft.com/office/drawing/2014/main" id="{41A752BA-DE88-800C-912E-8DAB5595117A}"/>
                  </a:ext>
                </a:extLst>
              </p:cNvPr>
              <p:cNvCxnSpPr>
                <a:cxnSpLocks/>
              </p:cNvCxnSpPr>
              <p:nvPr/>
            </p:nvCxnSpPr>
            <p:spPr>
              <a:xfrm>
                <a:off x="352192" y="1604428"/>
                <a:ext cx="1076400" cy="0"/>
              </a:xfrm>
              <a:prstGeom prst="line">
                <a:avLst/>
              </a:prstGeom>
              <a:ln>
                <a:headEnd type="arrow" w="sm" len="sm"/>
                <a:tailEnd type="arrow" w="sm" len="sm"/>
              </a:ln>
            </p:spPr>
            <p:style>
              <a:lnRef idx="1">
                <a:schemeClr val="dk1"/>
              </a:lnRef>
              <a:fillRef idx="0">
                <a:schemeClr val="dk1"/>
              </a:fillRef>
              <a:effectRef idx="0">
                <a:schemeClr val="dk1"/>
              </a:effectRef>
              <a:fontRef idx="minor">
                <a:schemeClr val="tx1"/>
              </a:fontRef>
            </p:style>
          </p:cxnSp>
          <p:sp>
            <p:nvSpPr>
              <p:cNvPr id="41" name="Textfeld 40">
                <a:extLst>
                  <a:ext uri="{FF2B5EF4-FFF2-40B4-BE49-F238E27FC236}">
                    <a16:creationId xmlns:a16="http://schemas.microsoft.com/office/drawing/2014/main" id="{4F944EAF-5D91-2D4F-3EBF-0C399BAAEFD7}"/>
                  </a:ext>
                </a:extLst>
              </p:cNvPr>
              <p:cNvSpPr txBox="1"/>
              <p:nvPr/>
            </p:nvSpPr>
            <p:spPr>
              <a:xfrm>
                <a:off x="705610" y="1481318"/>
                <a:ext cx="430665" cy="123110"/>
              </a:xfrm>
              <a:prstGeom prst="rect">
                <a:avLst/>
              </a:prstGeom>
              <a:noFill/>
            </p:spPr>
            <p:txBody>
              <a:bodyPr wrap="square" lIns="0" tIns="0" rIns="0" bIns="0">
                <a:spAutoFit/>
              </a:bodyPr>
              <a:lstStyle/>
              <a:p>
                <a:pPr algn="ctr"/>
                <a:r>
                  <a:rPr lang="de-DE" sz="800" dirty="0">
                    <a:latin typeface="League Spartan" pitchFamily="2" charset="0"/>
                  </a:rPr>
                  <a:t>600mm</a:t>
                </a:r>
              </a:p>
            </p:txBody>
          </p:sp>
          <p:cxnSp>
            <p:nvCxnSpPr>
              <p:cNvPr id="45" name="Gerader Verbinder 44">
                <a:extLst>
                  <a:ext uri="{FF2B5EF4-FFF2-40B4-BE49-F238E27FC236}">
                    <a16:creationId xmlns:a16="http://schemas.microsoft.com/office/drawing/2014/main" id="{347CEA29-7099-E983-85D3-95CDB595EE41}"/>
                  </a:ext>
                </a:extLst>
              </p:cNvPr>
              <p:cNvCxnSpPr>
                <a:cxnSpLocks/>
              </p:cNvCxnSpPr>
              <p:nvPr/>
            </p:nvCxnSpPr>
            <p:spPr>
              <a:xfrm flipV="1">
                <a:off x="357781" y="1514428"/>
                <a:ext cx="0" cy="180000"/>
              </a:xfrm>
              <a:prstGeom prst="line">
                <a:avLst/>
              </a:prstGeom>
            </p:spPr>
            <p:style>
              <a:lnRef idx="1">
                <a:schemeClr val="dk1"/>
              </a:lnRef>
              <a:fillRef idx="0">
                <a:schemeClr val="dk1"/>
              </a:fillRef>
              <a:effectRef idx="0">
                <a:schemeClr val="dk1"/>
              </a:effectRef>
              <a:fontRef idx="minor">
                <a:schemeClr val="tx1"/>
              </a:fontRef>
            </p:style>
          </p:cxnSp>
        </p:grpSp>
        <p:sp>
          <p:nvSpPr>
            <p:cNvPr id="38" name="Textfeld 37">
              <a:extLst>
                <a:ext uri="{FF2B5EF4-FFF2-40B4-BE49-F238E27FC236}">
                  <a16:creationId xmlns:a16="http://schemas.microsoft.com/office/drawing/2014/main" id="{163CEF26-1F76-F124-8999-8B2CC017E6EC}"/>
                </a:ext>
              </a:extLst>
            </p:cNvPr>
            <p:cNvSpPr txBox="1"/>
            <p:nvPr/>
          </p:nvSpPr>
          <p:spPr>
            <a:xfrm>
              <a:off x="8499183" y="6243018"/>
              <a:ext cx="1076400" cy="369332"/>
            </a:xfrm>
            <a:prstGeom prst="rect">
              <a:avLst/>
            </a:prstGeom>
            <a:noFill/>
          </p:spPr>
          <p:txBody>
            <a:bodyPr wrap="square" lIns="0" tIns="0" rIns="0" bIns="0">
              <a:spAutoFit/>
            </a:bodyPr>
            <a:lstStyle/>
            <a:p>
              <a:pPr algn="ctr"/>
              <a:r>
                <a:rPr lang="de-DE" sz="800" dirty="0">
                  <a:latin typeface="League Spartan SemiBold" pitchFamily="2" charset="0"/>
                  <a:hlinkClick r:id="rId4"/>
                </a:rPr>
                <a:t>1/3 + 2/3 Modul</a:t>
              </a:r>
              <a:endParaRPr lang="de-DE" sz="800" dirty="0">
                <a:latin typeface="League Spartan" pitchFamily="2" charset="0"/>
              </a:endParaRPr>
            </a:p>
            <a:p>
              <a:pPr algn="ctr"/>
              <a:br>
                <a:rPr lang="de-DE" sz="800" dirty="0">
                  <a:latin typeface="League Spartan" pitchFamily="2" charset="0"/>
                </a:rPr>
              </a:br>
              <a:r>
                <a:rPr lang="de-DE" sz="800" dirty="0">
                  <a:latin typeface="League Spartan" pitchFamily="2" charset="0"/>
                </a:rPr>
                <a:t>B600xH865xT700</a:t>
              </a:r>
            </a:p>
          </p:txBody>
        </p:sp>
      </p:grpSp>
      <p:grpSp>
        <p:nvGrpSpPr>
          <p:cNvPr id="54" name="Gruppieren 53">
            <a:extLst>
              <a:ext uri="{FF2B5EF4-FFF2-40B4-BE49-F238E27FC236}">
                <a16:creationId xmlns:a16="http://schemas.microsoft.com/office/drawing/2014/main" id="{D1659243-9AEF-1703-3FAB-6BA42E700DE5}"/>
              </a:ext>
            </a:extLst>
          </p:cNvPr>
          <p:cNvGrpSpPr/>
          <p:nvPr/>
        </p:nvGrpSpPr>
        <p:grpSpPr>
          <a:xfrm>
            <a:off x="6228497" y="815799"/>
            <a:ext cx="1097043" cy="2897335"/>
            <a:chOff x="7963767" y="4590033"/>
            <a:chExt cx="1097043" cy="2897335"/>
          </a:xfrm>
        </p:grpSpPr>
        <p:pic>
          <p:nvPicPr>
            <p:cNvPr id="55" name="Grafik 54" descr="Ein Bild, das Flasche, Abfallcontainer, Grün enthält.&#10;&#10;Automatisch generierte Beschreibung">
              <a:extLst>
                <a:ext uri="{FF2B5EF4-FFF2-40B4-BE49-F238E27FC236}">
                  <a16:creationId xmlns:a16="http://schemas.microsoft.com/office/drawing/2014/main" id="{43A6127B-58AB-00E0-5F94-1CDA0C147804}"/>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8007177" y="4790850"/>
              <a:ext cx="967902" cy="1358326"/>
            </a:xfrm>
            <a:prstGeom prst="rect">
              <a:avLst/>
            </a:prstGeom>
          </p:spPr>
        </p:pic>
        <p:grpSp>
          <p:nvGrpSpPr>
            <p:cNvPr id="56" name="Gruppieren 55">
              <a:extLst>
                <a:ext uri="{FF2B5EF4-FFF2-40B4-BE49-F238E27FC236}">
                  <a16:creationId xmlns:a16="http://schemas.microsoft.com/office/drawing/2014/main" id="{9CAD23D1-FAE4-E49B-B121-41769A223AF3}"/>
                </a:ext>
              </a:extLst>
            </p:cNvPr>
            <p:cNvGrpSpPr/>
            <p:nvPr/>
          </p:nvGrpSpPr>
          <p:grpSpPr>
            <a:xfrm>
              <a:off x="7963767" y="4590033"/>
              <a:ext cx="1097043" cy="2897335"/>
              <a:chOff x="3606305" y="4664112"/>
              <a:chExt cx="1097043" cy="2897335"/>
            </a:xfrm>
          </p:grpSpPr>
          <p:sp>
            <p:nvSpPr>
              <p:cNvPr id="57" name="Textfeld 56">
                <a:extLst>
                  <a:ext uri="{FF2B5EF4-FFF2-40B4-BE49-F238E27FC236}">
                    <a16:creationId xmlns:a16="http://schemas.microsoft.com/office/drawing/2014/main" id="{3BC1EBAE-1D54-1D91-E535-0BAB1F860B4B}"/>
                  </a:ext>
                </a:extLst>
              </p:cNvPr>
              <p:cNvSpPr txBox="1"/>
              <p:nvPr/>
            </p:nvSpPr>
            <p:spPr>
              <a:xfrm>
                <a:off x="3606305" y="7192115"/>
                <a:ext cx="1076400" cy="369332"/>
              </a:xfrm>
              <a:prstGeom prst="rect">
                <a:avLst/>
              </a:prstGeom>
              <a:noFill/>
            </p:spPr>
            <p:txBody>
              <a:bodyPr wrap="square" lIns="0" tIns="0" rIns="0" bIns="0">
                <a:spAutoFit/>
              </a:bodyPr>
              <a:lstStyle/>
              <a:p>
                <a:pPr algn="ctr"/>
                <a:r>
                  <a:rPr lang="de-DE" sz="800" dirty="0" err="1">
                    <a:latin typeface="League Spartan SemiBold" pitchFamily="2" charset="0"/>
                    <a:hlinkClick r:id="rId6"/>
                  </a:rPr>
                  <a:t>Kamado</a:t>
                </a:r>
                <a:r>
                  <a:rPr lang="de-DE" sz="800" dirty="0">
                    <a:latin typeface="League Spartan SemiBold" pitchFamily="2" charset="0"/>
                    <a:hlinkClick r:id="rId6"/>
                  </a:rPr>
                  <a:t> Modul</a:t>
                </a:r>
                <a:endParaRPr lang="de-DE" sz="800" dirty="0">
                  <a:latin typeface="League Spartan" pitchFamily="2" charset="0"/>
                </a:endParaRPr>
              </a:p>
              <a:p>
                <a:pPr algn="ctr"/>
                <a:br>
                  <a:rPr lang="de-DE" sz="800" dirty="0">
                    <a:latin typeface="League Spartan" pitchFamily="2" charset="0"/>
                  </a:rPr>
                </a:br>
                <a:r>
                  <a:rPr lang="de-DE" sz="800" dirty="0">
                    <a:latin typeface="League Spartan" pitchFamily="2" charset="0"/>
                  </a:rPr>
                  <a:t>B600xH865xT700</a:t>
                </a:r>
              </a:p>
            </p:txBody>
          </p:sp>
          <p:grpSp>
            <p:nvGrpSpPr>
              <p:cNvPr id="58" name="Gruppieren 57">
                <a:extLst>
                  <a:ext uri="{FF2B5EF4-FFF2-40B4-BE49-F238E27FC236}">
                    <a16:creationId xmlns:a16="http://schemas.microsoft.com/office/drawing/2014/main" id="{5B23F027-7BE8-7191-8F95-89F86D405F08}"/>
                  </a:ext>
                </a:extLst>
              </p:cNvPr>
              <p:cNvGrpSpPr/>
              <p:nvPr/>
            </p:nvGrpSpPr>
            <p:grpSpPr>
              <a:xfrm>
                <a:off x="3616148" y="4664112"/>
                <a:ext cx="1087200" cy="213110"/>
                <a:chOff x="357222" y="1481318"/>
                <a:chExt cx="1076400" cy="213110"/>
              </a:xfrm>
            </p:grpSpPr>
            <p:cxnSp>
              <p:nvCxnSpPr>
                <p:cNvPr id="60" name="Gerader Verbinder 59">
                  <a:extLst>
                    <a:ext uri="{FF2B5EF4-FFF2-40B4-BE49-F238E27FC236}">
                      <a16:creationId xmlns:a16="http://schemas.microsoft.com/office/drawing/2014/main" id="{4E637D87-74DC-1DBF-5F04-7184178EC61B}"/>
                    </a:ext>
                  </a:extLst>
                </p:cNvPr>
                <p:cNvCxnSpPr>
                  <a:cxnSpLocks/>
                </p:cNvCxnSpPr>
                <p:nvPr/>
              </p:nvCxnSpPr>
              <p:spPr>
                <a:xfrm flipV="1">
                  <a:off x="1422433" y="1514428"/>
                  <a:ext cx="0" cy="180000"/>
                </a:xfrm>
                <a:prstGeom prst="line">
                  <a:avLst/>
                </a:prstGeom>
              </p:spPr>
              <p:style>
                <a:lnRef idx="1">
                  <a:schemeClr val="dk1"/>
                </a:lnRef>
                <a:fillRef idx="0">
                  <a:schemeClr val="dk1"/>
                </a:fillRef>
                <a:effectRef idx="0">
                  <a:schemeClr val="dk1"/>
                </a:effectRef>
                <a:fontRef idx="minor">
                  <a:schemeClr val="tx1"/>
                </a:fontRef>
              </p:style>
            </p:cxnSp>
            <p:cxnSp>
              <p:nvCxnSpPr>
                <p:cNvPr id="61" name="Gerader Verbinder 60">
                  <a:extLst>
                    <a:ext uri="{FF2B5EF4-FFF2-40B4-BE49-F238E27FC236}">
                      <a16:creationId xmlns:a16="http://schemas.microsoft.com/office/drawing/2014/main" id="{7C6B7A14-F443-3417-9AD7-EDAD9C22ADA5}"/>
                    </a:ext>
                  </a:extLst>
                </p:cNvPr>
                <p:cNvCxnSpPr>
                  <a:cxnSpLocks/>
                </p:cNvCxnSpPr>
                <p:nvPr/>
              </p:nvCxnSpPr>
              <p:spPr>
                <a:xfrm>
                  <a:off x="357222" y="1591728"/>
                  <a:ext cx="1076400" cy="0"/>
                </a:xfrm>
                <a:prstGeom prst="line">
                  <a:avLst/>
                </a:prstGeom>
                <a:ln>
                  <a:headEnd type="arrow" w="sm" len="sm"/>
                  <a:tailEnd type="arrow" w="sm" len="sm"/>
                </a:ln>
              </p:spPr>
              <p:style>
                <a:lnRef idx="1">
                  <a:schemeClr val="dk1"/>
                </a:lnRef>
                <a:fillRef idx="0">
                  <a:schemeClr val="dk1"/>
                </a:fillRef>
                <a:effectRef idx="0">
                  <a:schemeClr val="dk1"/>
                </a:effectRef>
                <a:fontRef idx="minor">
                  <a:schemeClr val="tx1"/>
                </a:fontRef>
              </p:style>
            </p:cxnSp>
            <p:sp>
              <p:nvSpPr>
                <p:cNvPr id="62" name="Textfeld 61">
                  <a:extLst>
                    <a:ext uri="{FF2B5EF4-FFF2-40B4-BE49-F238E27FC236}">
                      <a16:creationId xmlns:a16="http://schemas.microsoft.com/office/drawing/2014/main" id="{FB32FB4C-95F4-2AC9-D65B-CFC156239E56}"/>
                    </a:ext>
                  </a:extLst>
                </p:cNvPr>
                <p:cNvSpPr txBox="1"/>
                <p:nvPr/>
              </p:nvSpPr>
              <p:spPr>
                <a:xfrm>
                  <a:off x="705610" y="1481318"/>
                  <a:ext cx="430665" cy="123110"/>
                </a:xfrm>
                <a:prstGeom prst="rect">
                  <a:avLst/>
                </a:prstGeom>
                <a:noFill/>
              </p:spPr>
              <p:txBody>
                <a:bodyPr wrap="square" lIns="0" tIns="0" rIns="0" bIns="0">
                  <a:spAutoFit/>
                </a:bodyPr>
                <a:lstStyle/>
                <a:p>
                  <a:pPr algn="ctr"/>
                  <a:r>
                    <a:rPr lang="de-DE" sz="800" dirty="0">
                      <a:latin typeface="League Spartan" pitchFamily="2" charset="0"/>
                    </a:rPr>
                    <a:t>600mm</a:t>
                  </a:r>
                </a:p>
              </p:txBody>
            </p:sp>
            <p:cxnSp>
              <p:nvCxnSpPr>
                <p:cNvPr id="63" name="Gerader Verbinder 62">
                  <a:extLst>
                    <a:ext uri="{FF2B5EF4-FFF2-40B4-BE49-F238E27FC236}">
                      <a16:creationId xmlns:a16="http://schemas.microsoft.com/office/drawing/2014/main" id="{C85AD97F-43EA-CE5B-E874-A8E59D97B9D1}"/>
                    </a:ext>
                  </a:extLst>
                </p:cNvPr>
                <p:cNvCxnSpPr>
                  <a:cxnSpLocks/>
                </p:cNvCxnSpPr>
                <p:nvPr/>
              </p:nvCxnSpPr>
              <p:spPr>
                <a:xfrm flipV="1">
                  <a:off x="357781" y="1514428"/>
                  <a:ext cx="0" cy="180000"/>
                </a:xfrm>
                <a:prstGeom prst="line">
                  <a:avLst/>
                </a:prstGeom>
              </p:spPr>
              <p:style>
                <a:lnRef idx="1">
                  <a:schemeClr val="dk1"/>
                </a:lnRef>
                <a:fillRef idx="0">
                  <a:schemeClr val="dk1"/>
                </a:fillRef>
                <a:effectRef idx="0">
                  <a:schemeClr val="dk1"/>
                </a:effectRef>
                <a:fontRef idx="minor">
                  <a:schemeClr val="tx1"/>
                </a:fontRef>
              </p:style>
            </p:cxnSp>
          </p:grpSp>
          <p:pic>
            <p:nvPicPr>
              <p:cNvPr id="59" name="Grafik 58" descr="Ein Bild, das Screenshot, Computer, Schwarz, Schwarzweiß enthält.&#10;&#10;Automatisch generierte Beschreibung">
                <a:extLst>
                  <a:ext uri="{FF2B5EF4-FFF2-40B4-BE49-F238E27FC236}">
                    <a16:creationId xmlns:a16="http://schemas.microsoft.com/office/drawing/2014/main" id="{284BD1C0-A075-B62F-4494-4186B56C239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615575" y="5536360"/>
                <a:ext cx="1076400" cy="1582308"/>
              </a:xfrm>
              <a:prstGeom prst="rect">
                <a:avLst/>
              </a:prstGeom>
            </p:spPr>
          </p:pic>
        </p:grpSp>
      </p:grpSp>
      <p:grpSp>
        <p:nvGrpSpPr>
          <p:cNvPr id="67" name="Gruppieren 66">
            <a:extLst>
              <a:ext uri="{FF2B5EF4-FFF2-40B4-BE49-F238E27FC236}">
                <a16:creationId xmlns:a16="http://schemas.microsoft.com/office/drawing/2014/main" id="{8DAEA1CF-ADF6-E3F9-C0B7-465FB8DA3DDE}"/>
              </a:ext>
            </a:extLst>
          </p:cNvPr>
          <p:cNvGrpSpPr/>
          <p:nvPr/>
        </p:nvGrpSpPr>
        <p:grpSpPr>
          <a:xfrm>
            <a:off x="1536340" y="804146"/>
            <a:ext cx="1157587" cy="3515583"/>
            <a:chOff x="6832002" y="767628"/>
            <a:chExt cx="1157587" cy="3515583"/>
          </a:xfrm>
        </p:grpSpPr>
        <p:grpSp>
          <p:nvGrpSpPr>
            <p:cNvPr id="68" name="Gruppieren 67">
              <a:extLst>
                <a:ext uri="{FF2B5EF4-FFF2-40B4-BE49-F238E27FC236}">
                  <a16:creationId xmlns:a16="http://schemas.microsoft.com/office/drawing/2014/main" id="{61F0CC3D-3A1F-E14D-096C-9BBCCA26A0E8}"/>
                </a:ext>
              </a:extLst>
            </p:cNvPr>
            <p:cNvGrpSpPr/>
            <p:nvPr/>
          </p:nvGrpSpPr>
          <p:grpSpPr>
            <a:xfrm>
              <a:off x="6832002" y="767628"/>
              <a:ext cx="1093059" cy="2895771"/>
              <a:chOff x="7907131" y="1198448"/>
              <a:chExt cx="1093059" cy="2895771"/>
            </a:xfrm>
          </p:grpSpPr>
          <p:pic>
            <p:nvPicPr>
              <p:cNvPr id="72" name="Grafik 71" descr="Ein Bild, das Monitor, Screenshot, Schwarzweiß, Anzeigegerät enthält.&#10;&#10;Automatisch generierte Beschreibung">
                <a:extLst>
                  <a:ext uri="{FF2B5EF4-FFF2-40B4-BE49-F238E27FC236}">
                    <a16:creationId xmlns:a16="http://schemas.microsoft.com/office/drawing/2014/main" id="{B678DD1A-4E27-E27E-C81B-DDEE508A7EA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922639" y="2073896"/>
                <a:ext cx="1077551" cy="1584000"/>
              </a:xfrm>
              <a:prstGeom prst="rect">
                <a:avLst/>
              </a:prstGeom>
            </p:spPr>
          </p:pic>
          <p:pic>
            <p:nvPicPr>
              <p:cNvPr id="73" name="Grafik 72" descr="Ein Bild, das Screenshot, Rechteck, Bilderrahmen, Schwarz enthält.&#10;&#10;Automatisch generierte Beschreibung">
                <a:extLst>
                  <a:ext uri="{FF2B5EF4-FFF2-40B4-BE49-F238E27FC236}">
                    <a16:creationId xmlns:a16="http://schemas.microsoft.com/office/drawing/2014/main" id="{A6B0C2BC-8292-364D-CAC1-92C287236D4A}"/>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914701" y="2073895"/>
                <a:ext cx="1076400" cy="1544634"/>
              </a:xfrm>
              <a:prstGeom prst="rect">
                <a:avLst/>
              </a:prstGeom>
            </p:spPr>
          </p:pic>
          <p:grpSp>
            <p:nvGrpSpPr>
              <p:cNvPr id="74" name="Gruppieren 73">
                <a:extLst>
                  <a:ext uri="{FF2B5EF4-FFF2-40B4-BE49-F238E27FC236}">
                    <a16:creationId xmlns:a16="http://schemas.microsoft.com/office/drawing/2014/main" id="{4A26DB68-9CCB-E67C-56BC-BBCE9BFB33AB}"/>
                  </a:ext>
                </a:extLst>
              </p:cNvPr>
              <p:cNvGrpSpPr/>
              <p:nvPr/>
            </p:nvGrpSpPr>
            <p:grpSpPr>
              <a:xfrm>
                <a:off x="7907131" y="1198448"/>
                <a:ext cx="1087200" cy="213110"/>
                <a:chOff x="352192" y="1481318"/>
                <a:chExt cx="1076400" cy="213110"/>
              </a:xfrm>
            </p:grpSpPr>
            <p:cxnSp>
              <p:nvCxnSpPr>
                <p:cNvPr id="76" name="Gerader Verbinder 75">
                  <a:extLst>
                    <a:ext uri="{FF2B5EF4-FFF2-40B4-BE49-F238E27FC236}">
                      <a16:creationId xmlns:a16="http://schemas.microsoft.com/office/drawing/2014/main" id="{BCDD12F7-B596-06F8-1AF6-79D7DA36DDF8}"/>
                    </a:ext>
                  </a:extLst>
                </p:cNvPr>
                <p:cNvCxnSpPr>
                  <a:cxnSpLocks/>
                </p:cNvCxnSpPr>
                <p:nvPr/>
              </p:nvCxnSpPr>
              <p:spPr>
                <a:xfrm flipV="1">
                  <a:off x="1422433" y="1514428"/>
                  <a:ext cx="0" cy="180000"/>
                </a:xfrm>
                <a:prstGeom prst="line">
                  <a:avLst/>
                </a:prstGeom>
              </p:spPr>
              <p:style>
                <a:lnRef idx="1">
                  <a:schemeClr val="dk1"/>
                </a:lnRef>
                <a:fillRef idx="0">
                  <a:schemeClr val="dk1"/>
                </a:fillRef>
                <a:effectRef idx="0">
                  <a:schemeClr val="dk1"/>
                </a:effectRef>
                <a:fontRef idx="minor">
                  <a:schemeClr val="tx1"/>
                </a:fontRef>
              </p:style>
            </p:cxnSp>
            <p:cxnSp>
              <p:nvCxnSpPr>
                <p:cNvPr id="77" name="Gerader Verbinder 76">
                  <a:extLst>
                    <a:ext uri="{FF2B5EF4-FFF2-40B4-BE49-F238E27FC236}">
                      <a16:creationId xmlns:a16="http://schemas.microsoft.com/office/drawing/2014/main" id="{58C87FBF-41FC-319E-3EE9-CB522B558410}"/>
                    </a:ext>
                  </a:extLst>
                </p:cNvPr>
                <p:cNvCxnSpPr>
                  <a:cxnSpLocks/>
                </p:cNvCxnSpPr>
                <p:nvPr/>
              </p:nvCxnSpPr>
              <p:spPr>
                <a:xfrm>
                  <a:off x="352192" y="1604428"/>
                  <a:ext cx="1076400" cy="0"/>
                </a:xfrm>
                <a:prstGeom prst="line">
                  <a:avLst/>
                </a:prstGeom>
                <a:ln>
                  <a:headEnd type="arrow" w="sm" len="sm"/>
                  <a:tailEnd type="arrow" w="sm" len="sm"/>
                </a:ln>
              </p:spPr>
              <p:style>
                <a:lnRef idx="1">
                  <a:schemeClr val="dk1"/>
                </a:lnRef>
                <a:fillRef idx="0">
                  <a:schemeClr val="dk1"/>
                </a:fillRef>
                <a:effectRef idx="0">
                  <a:schemeClr val="dk1"/>
                </a:effectRef>
                <a:fontRef idx="minor">
                  <a:schemeClr val="tx1"/>
                </a:fontRef>
              </p:style>
            </p:cxnSp>
            <p:sp>
              <p:nvSpPr>
                <p:cNvPr id="78" name="Textfeld 77">
                  <a:extLst>
                    <a:ext uri="{FF2B5EF4-FFF2-40B4-BE49-F238E27FC236}">
                      <a16:creationId xmlns:a16="http://schemas.microsoft.com/office/drawing/2014/main" id="{60921C42-D551-366D-D65E-12D17817C628}"/>
                    </a:ext>
                  </a:extLst>
                </p:cNvPr>
                <p:cNvSpPr txBox="1"/>
                <p:nvPr/>
              </p:nvSpPr>
              <p:spPr>
                <a:xfrm>
                  <a:off x="705610" y="1481318"/>
                  <a:ext cx="430665" cy="123110"/>
                </a:xfrm>
                <a:prstGeom prst="rect">
                  <a:avLst/>
                </a:prstGeom>
                <a:noFill/>
              </p:spPr>
              <p:txBody>
                <a:bodyPr wrap="square" lIns="0" tIns="0" rIns="0" bIns="0">
                  <a:spAutoFit/>
                </a:bodyPr>
                <a:lstStyle/>
                <a:p>
                  <a:pPr algn="ctr"/>
                  <a:r>
                    <a:rPr lang="de-DE" sz="800" dirty="0">
                      <a:latin typeface="League Spartan" pitchFamily="2" charset="0"/>
                    </a:rPr>
                    <a:t>600mm</a:t>
                  </a:r>
                </a:p>
              </p:txBody>
            </p:sp>
            <p:cxnSp>
              <p:nvCxnSpPr>
                <p:cNvPr id="79" name="Gerader Verbinder 78">
                  <a:extLst>
                    <a:ext uri="{FF2B5EF4-FFF2-40B4-BE49-F238E27FC236}">
                      <a16:creationId xmlns:a16="http://schemas.microsoft.com/office/drawing/2014/main" id="{DB55BDD8-15E1-7DE6-7D9E-663DFD3FFA3E}"/>
                    </a:ext>
                  </a:extLst>
                </p:cNvPr>
                <p:cNvCxnSpPr>
                  <a:cxnSpLocks/>
                </p:cNvCxnSpPr>
                <p:nvPr/>
              </p:nvCxnSpPr>
              <p:spPr>
                <a:xfrm flipV="1">
                  <a:off x="357781" y="1514428"/>
                  <a:ext cx="0" cy="180000"/>
                </a:xfrm>
                <a:prstGeom prst="line">
                  <a:avLst/>
                </a:prstGeom>
              </p:spPr>
              <p:style>
                <a:lnRef idx="1">
                  <a:schemeClr val="dk1"/>
                </a:lnRef>
                <a:fillRef idx="0">
                  <a:schemeClr val="dk1"/>
                </a:fillRef>
                <a:effectRef idx="0">
                  <a:schemeClr val="dk1"/>
                </a:effectRef>
                <a:fontRef idx="minor">
                  <a:schemeClr val="tx1"/>
                </a:fontRef>
              </p:style>
            </p:cxnSp>
          </p:grpSp>
          <p:sp>
            <p:nvSpPr>
              <p:cNvPr id="75" name="Textfeld 74">
                <a:extLst>
                  <a:ext uri="{FF2B5EF4-FFF2-40B4-BE49-F238E27FC236}">
                    <a16:creationId xmlns:a16="http://schemas.microsoft.com/office/drawing/2014/main" id="{B8F31B18-1662-DD1C-1848-6551698E4723}"/>
                  </a:ext>
                </a:extLst>
              </p:cNvPr>
              <p:cNvSpPr txBox="1"/>
              <p:nvPr/>
            </p:nvSpPr>
            <p:spPr>
              <a:xfrm>
                <a:off x="7922639" y="3724887"/>
                <a:ext cx="1076400" cy="369332"/>
              </a:xfrm>
              <a:prstGeom prst="rect">
                <a:avLst/>
              </a:prstGeom>
              <a:noFill/>
            </p:spPr>
            <p:txBody>
              <a:bodyPr wrap="square" lIns="0" tIns="0" rIns="0" bIns="0">
                <a:spAutoFit/>
              </a:bodyPr>
              <a:lstStyle/>
              <a:p>
                <a:pPr algn="ctr"/>
                <a:r>
                  <a:rPr lang="de-DE" sz="800" dirty="0">
                    <a:latin typeface="League Spartan SemiBold" pitchFamily="2" charset="0"/>
                    <a:hlinkClick r:id="rId10"/>
                  </a:rPr>
                  <a:t>Kühlschrank Modul</a:t>
                </a:r>
                <a:endParaRPr lang="de-DE" sz="800" dirty="0">
                  <a:latin typeface="League Spartan" pitchFamily="2" charset="0"/>
                </a:endParaRPr>
              </a:p>
              <a:p>
                <a:pPr algn="ctr"/>
                <a:br>
                  <a:rPr lang="de-DE" sz="800" dirty="0">
                    <a:latin typeface="League Spartan" pitchFamily="2" charset="0"/>
                  </a:rPr>
                </a:br>
                <a:r>
                  <a:rPr lang="de-DE" sz="800" dirty="0">
                    <a:latin typeface="League Spartan" pitchFamily="2" charset="0"/>
                  </a:rPr>
                  <a:t>B600xH865xT700</a:t>
                </a:r>
              </a:p>
            </p:txBody>
          </p:sp>
        </p:grpSp>
        <p:grpSp>
          <p:nvGrpSpPr>
            <p:cNvPr id="69" name="vivandio FS-63 rechts">
              <a:extLst>
                <a:ext uri="{FF2B5EF4-FFF2-40B4-BE49-F238E27FC236}">
                  <a16:creationId xmlns:a16="http://schemas.microsoft.com/office/drawing/2014/main" id="{1D1C9E7F-DFF1-FE70-69C4-1646C2283617}"/>
                </a:ext>
              </a:extLst>
            </p:cNvPr>
            <p:cNvGrpSpPr/>
            <p:nvPr/>
          </p:nvGrpSpPr>
          <p:grpSpPr>
            <a:xfrm>
              <a:off x="6844847" y="1727811"/>
              <a:ext cx="1144742" cy="2555400"/>
              <a:chOff x="6456966" y="1462803"/>
              <a:chExt cx="1144742" cy="2555400"/>
            </a:xfrm>
          </p:grpSpPr>
          <p:sp>
            <p:nvSpPr>
              <p:cNvPr id="70" name="Textfeld 69">
                <a:extLst>
                  <a:ext uri="{FF2B5EF4-FFF2-40B4-BE49-F238E27FC236}">
                    <a16:creationId xmlns:a16="http://schemas.microsoft.com/office/drawing/2014/main" id="{5CD896CC-8004-A7B9-C729-BCD238307F6B}"/>
                  </a:ext>
                </a:extLst>
              </p:cNvPr>
              <p:cNvSpPr txBox="1"/>
              <p:nvPr/>
            </p:nvSpPr>
            <p:spPr>
              <a:xfrm>
                <a:off x="6456966" y="3648871"/>
                <a:ext cx="1144742" cy="369332"/>
              </a:xfrm>
              <a:prstGeom prst="rect">
                <a:avLst/>
              </a:prstGeom>
              <a:noFill/>
            </p:spPr>
            <p:txBody>
              <a:bodyPr wrap="square" lIns="0" tIns="0" rIns="0" bIns="0">
                <a:spAutoFit/>
              </a:bodyPr>
              <a:lstStyle/>
              <a:p>
                <a:pPr algn="ctr"/>
                <a:r>
                  <a:rPr lang="de-DE" sz="800" dirty="0">
                    <a:latin typeface="League Spartan SemiBold" pitchFamily="2" charset="0"/>
                    <a:hlinkClick r:id="rId11"/>
                  </a:rPr>
                  <a:t>vivandio </a:t>
                </a:r>
                <a:r>
                  <a:rPr lang="de-DE" sz="800" dirty="0" err="1">
                    <a:latin typeface="League Spartan SemiBold" pitchFamily="2" charset="0"/>
                    <a:hlinkClick r:id="rId11"/>
                  </a:rPr>
                  <a:t>outdoor</a:t>
                </a:r>
                <a:r>
                  <a:rPr lang="de-DE" sz="800" dirty="0">
                    <a:latin typeface="League Spartan SemiBold" pitchFamily="2" charset="0"/>
                    <a:hlinkClick r:id="rId11"/>
                  </a:rPr>
                  <a:t> cooler FS-63</a:t>
                </a:r>
                <a:br>
                  <a:rPr lang="de-DE" sz="800" dirty="0">
                    <a:latin typeface="League Spartan SemiBold" pitchFamily="2" charset="0"/>
                    <a:hlinkClick r:id="rId11"/>
                  </a:rPr>
                </a:br>
                <a:r>
                  <a:rPr lang="de-DE" sz="800" dirty="0">
                    <a:latin typeface="League Spartan" pitchFamily="2" charset="0"/>
                    <a:hlinkClick r:id="rId11"/>
                  </a:rPr>
                  <a:t>Anschlag links/Griff rechts </a:t>
                </a:r>
                <a:endParaRPr lang="de-DE" sz="800" dirty="0">
                  <a:latin typeface="League Spartan" pitchFamily="2" charset="0"/>
                </a:endParaRPr>
              </a:p>
            </p:txBody>
          </p:sp>
          <p:pic>
            <p:nvPicPr>
              <p:cNvPr id="71" name="Grafik 70" descr="Ein Bild, das Küchengerät, Gerät, Haushaltsgerät, Screenshot enthält.&#10;&#10;Automatisch generierte Beschreibung">
                <a:extLst>
                  <a:ext uri="{FF2B5EF4-FFF2-40B4-BE49-F238E27FC236}">
                    <a16:creationId xmlns:a16="http://schemas.microsoft.com/office/drawing/2014/main" id="{0C35A515-99FE-6E34-4664-D2DDFFEB6075}"/>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6569648" y="1462803"/>
                <a:ext cx="885862" cy="1372608"/>
              </a:xfrm>
              <a:prstGeom prst="rect">
                <a:avLst/>
              </a:prstGeom>
            </p:spPr>
          </p:pic>
        </p:grpSp>
      </p:grpSp>
      <p:grpSp>
        <p:nvGrpSpPr>
          <p:cNvPr id="80" name="Gruppieren 79">
            <a:extLst>
              <a:ext uri="{FF2B5EF4-FFF2-40B4-BE49-F238E27FC236}">
                <a16:creationId xmlns:a16="http://schemas.microsoft.com/office/drawing/2014/main" id="{28CE77A7-7B88-4430-F9F2-8632BAC13C1D}"/>
              </a:ext>
            </a:extLst>
          </p:cNvPr>
          <p:cNvGrpSpPr/>
          <p:nvPr/>
        </p:nvGrpSpPr>
        <p:grpSpPr>
          <a:xfrm>
            <a:off x="2619455" y="804146"/>
            <a:ext cx="1087200" cy="2901290"/>
            <a:chOff x="4352179" y="3122937"/>
            <a:chExt cx="1087200" cy="2901290"/>
          </a:xfrm>
        </p:grpSpPr>
        <p:pic>
          <p:nvPicPr>
            <p:cNvPr id="81" name="Grafik 80" descr="Ein Bild, das Screenshot, Rechteck, Schwarz, Quadrat enthält.&#10;&#10;Automatisch generierte Beschreibung">
              <a:extLst>
                <a:ext uri="{FF2B5EF4-FFF2-40B4-BE49-F238E27FC236}">
                  <a16:creationId xmlns:a16="http://schemas.microsoft.com/office/drawing/2014/main" id="{CEA38A78-5146-44C6-1204-09887B211703}"/>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4360202" y="3998386"/>
              <a:ext cx="1077551" cy="1584000"/>
            </a:xfrm>
            <a:prstGeom prst="rect">
              <a:avLst/>
            </a:prstGeom>
          </p:spPr>
        </p:pic>
        <p:grpSp>
          <p:nvGrpSpPr>
            <p:cNvPr id="82" name="Gruppieren 81">
              <a:extLst>
                <a:ext uri="{FF2B5EF4-FFF2-40B4-BE49-F238E27FC236}">
                  <a16:creationId xmlns:a16="http://schemas.microsoft.com/office/drawing/2014/main" id="{6AAC17A1-E956-9C1B-7DE7-2EA417D442D7}"/>
                </a:ext>
              </a:extLst>
            </p:cNvPr>
            <p:cNvGrpSpPr/>
            <p:nvPr/>
          </p:nvGrpSpPr>
          <p:grpSpPr>
            <a:xfrm>
              <a:off x="4352179" y="3122937"/>
              <a:ext cx="1087200" cy="213110"/>
              <a:chOff x="352192" y="1481318"/>
              <a:chExt cx="1076400" cy="213110"/>
            </a:xfrm>
          </p:grpSpPr>
          <p:cxnSp>
            <p:nvCxnSpPr>
              <p:cNvPr id="84" name="Gerader Verbinder 83">
                <a:extLst>
                  <a:ext uri="{FF2B5EF4-FFF2-40B4-BE49-F238E27FC236}">
                    <a16:creationId xmlns:a16="http://schemas.microsoft.com/office/drawing/2014/main" id="{E379D182-EBFA-CDA1-C1BB-2D25271959E1}"/>
                  </a:ext>
                </a:extLst>
              </p:cNvPr>
              <p:cNvCxnSpPr>
                <a:cxnSpLocks/>
              </p:cNvCxnSpPr>
              <p:nvPr/>
            </p:nvCxnSpPr>
            <p:spPr>
              <a:xfrm flipV="1">
                <a:off x="1422433" y="1514428"/>
                <a:ext cx="0" cy="180000"/>
              </a:xfrm>
              <a:prstGeom prst="line">
                <a:avLst/>
              </a:prstGeom>
            </p:spPr>
            <p:style>
              <a:lnRef idx="1">
                <a:schemeClr val="dk1"/>
              </a:lnRef>
              <a:fillRef idx="0">
                <a:schemeClr val="dk1"/>
              </a:fillRef>
              <a:effectRef idx="0">
                <a:schemeClr val="dk1"/>
              </a:effectRef>
              <a:fontRef idx="minor">
                <a:schemeClr val="tx1"/>
              </a:fontRef>
            </p:style>
          </p:cxnSp>
          <p:cxnSp>
            <p:nvCxnSpPr>
              <p:cNvPr id="85" name="Gerader Verbinder 84">
                <a:extLst>
                  <a:ext uri="{FF2B5EF4-FFF2-40B4-BE49-F238E27FC236}">
                    <a16:creationId xmlns:a16="http://schemas.microsoft.com/office/drawing/2014/main" id="{22E7F2E3-8EA2-7D57-FE04-EEC1072B9C6D}"/>
                  </a:ext>
                </a:extLst>
              </p:cNvPr>
              <p:cNvCxnSpPr>
                <a:cxnSpLocks/>
              </p:cNvCxnSpPr>
              <p:nvPr/>
            </p:nvCxnSpPr>
            <p:spPr>
              <a:xfrm>
                <a:off x="352192" y="1604428"/>
                <a:ext cx="1076400" cy="0"/>
              </a:xfrm>
              <a:prstGeom prst="line">
                <a:avLst/>
              </a:prstGeom>
              <a:ln>
                <a:headEnd type="arrow" w="sm" len="sm"/>
                <a:tailEnd type="arrow" w="sm" len="sm"/>
              </a:ln>
            </p:spPr>
            <p:style>
              <a:lnRef idx="1">
                <a:schemeClr val="dk1"/>
              </a:lnRef>
              <a:fillRef idx="0">
                <a:schemeClr val="dk1"/>
              </a:fillRef>
              <a:effectRef idx="0">
                <a:schemeClr val="dk1"/>
              </a:effectRef>
              <a:fontRef idx="minor">
                <a:schemeClr val="tx1"/>
              </a:fontRef>
            </p:style>
          </p:cxnSp>
          <p:sp>
            <p:nvSpPr>
              <p:cNvPr id="86" name="Textfeld 85">
                <a:extLst>
                  <a:ext uri="{FF2B5EF4-FFF2-40B4-BE49-F238E27FC236}">
                    <a16:creationId xmlns:a16="http://schemas.microsoft.com/office/drawing/2014/main" id="{EB809A96-F5B2-1FC1-F4FF-0904F0372141}"/>
                  </a:ext>
                </a:extLst>
              </p:cNvPr>
              <p:cNvSpPr txBox="1"/>
              <p:nvPr/>
            </p:nvSpPr>
            <p:spPr>
              <a:xfrm>
                <a:off x="705610" y="1481318"/>
                <a:ext cx="430665" cy="123110"/>
              </a:xfrm>
              <a:prstGeom prst="rect">
                <a:avLst/>
              </a:prstGeom>
              <a:noFill/>
            </p:spPr>
            <p:txBody>
              <a:bodyPr wrap="square" lIns="0" tIns="0" rIns="0" bIns="0">
                <a:spAutoFit/>
              </a:bodyPr>
              <a:lstStyle/>
              <a:p>
                <a:pPr algn="ctr"/>
                <a:r>
                  <a:rPr lang="de-DE" sz="800" dirty="0">
                    <a:latin typeface="League Spartan" pitchFamily="2" charset="0"/>
                  </a:rPr>
                  <a:t>600mm</a:t>
                </a:r>
              </a:p>
            </p:txBody>
          </p:sp>
          <p:cxnSp>
            <p:nvCxnSpPr>
              <p:cNvPr id="87" name="Gerader Verbinder 86">
                <a:extLst>
                  <a:ext uri="{FF2B5EF4-FFF2-40B4-BE49-F238E27FC236}">
                    <a16:creationId xmlns:a16="http://schemas.microsoft.com/office/drawing/2014/main" id="{5725ABE8-34F4-FF18-19B5-9F1E1141F036}"/>
                  </a:ext>
                </a:extLst>
              </p:cNvPr>
              <p:cNvCxnSpPr>
                <a:cxnSpLocks/>
              </p:cNvCxnSpPr>
              <p:nvPr/>
            </p:nvCxnSpPr>
            <p:spPr>
              <a:xfrm flipV="1">
                <a:off x="357781" y="1514428"/>
                <a:ext cx="0" cy="180000"/>
              </a:xfrm>
              <a:prstGeom prst="line">
                <a:avLst/>
              </a:prstGeom>
            </p:spPr>
            <p:style>
              <a:lnRef idx="1">
                <a:schemeClr val="dk1"/>
              </a:lnRef>
              <a:fillRef idx="0">
                <a:schemeClr val="dk1"/>
              </a:fillRef>
              <a:effectRef idx="0">
                <a:schemeClr val="dk1"/>
              </a:effectRef>
              <a:fontRef idx="minor">
                <a:schemeClr val="tx1"/>
              </a:fontRef>
            </p:style>
          </p:cxnSp>
        </p:grpSp>
        <p:sp>
          <p:nvSpPr>
            <p:cNvPr id="83" name="Textfeld 82">
              <a:extLst>
                <a:ext uri="{FF2B5EF4-FFF2-40B4-BE49-F238E27FC236}">
                  <a16:creationId xmlns:a16="http://schemas.microsoft.com/office/drawing/2014/main" id="{B65AD608-9C94-7885-292B-EF8D0BE007FD}"/>
                </a:ext>
              </a:extLst>
            </p:cNvPr>
            <p:cNvSpPr txBox="1"/>
            <p:nvPr/>
          </p:nvSpPr>
          <p:spPr>
            <a:xfrm>
              <a:off x="4354796" y="5654895"/>
              <a:ext cx="1076400" cy="369332"/>
            </a:xfrm>
            <a:prstGeom prst="rect">
              <a:avLst/>
            </a:prstGeom>
            <a:noFill/>
          </p:spPr>
          <p:txBody>
            <a:bodyPr wrap="square" lIns="0" tIns="0" rIns="0" bIns="0">
              <a:spAutoFit/>
            </a:bodyPr>
            <a:lstStyle/>
            <a:p>
              <a:pPr algn="ctr"/>
              <a:r>
                <a:rPr lang="de-DE" sz="800" dirty="0">
                  <a:latin typeface="League Spartan SemiBold" pitchFamily="2" charset="0"/>
                  <a:hlinkClick r:id="rId14"/>
                </a:rPr>
                <a:t>3x 1/3 Modul</a:t>
              </a:r>
              <a:endParaRPr lang="de-DE" sz="800" dirty="0">
                <a:latin typeface="League Spartan" pitchFamily="2" charset="0"/>
              </a:endParaRPr>
            </a:p>
            <a:p>
              <a:pPr algn="ctr"/>
              <a:br>
                <a:rPr lang="de-DE" sz="800" dirty="0">
                  <a:latin typeface="League Spartan" pitchFamily="2" charset="0"/>
                </a:rPr>
              </a:br>
              <a:r>
                <a:rPr lang="de-DE" sz="800" dirty="0">
                  <a:latin typeface="League Spartan" pitchFamily="2" charset="0"/>
                </a:rPr>
                <a:t>B600xH865xT700</a:t>
              </a:r>
            </a:p>
          </p:txBody>
        </p:sp>
      </p:grpSp>
      <p:grpSp>
        <p:nvGrpSpPr>
          <p:cNvPr id="88" name="vivandio double booster">
            <a:extLst>
              <a:ext uri="{FF2B5EF4-FFF2-40B4-BE49-F238E27FC236}">
                <a16:creationId xmlns:a16="http://schemas.microsoft.com/office/drawing/2014/main" id="{035ADA6A-609C-6739-9DED-94A2F41D18C1}"/>
              </a:ext>
            </a:extLst>
          </p:cNvPr>
          <p:cNvGrpSpPr/>
          <p:nvPr/>
        </p:nvGrpSpPr>
        <p:grpSpPr>
          <a:xfrm>
            <a:off x="9295974" y="1387062"/>
            <a:ext cx="1201489" cy="2841589"/>
            <a:chOff x="3114204" y="965929"/>
            <a:chExt cx="1201489" cy="2841589"/>
          </a:xfrm>
        </p:grpSpPr>
        <p:sp>
          <p:nvSpPr>
            <p:cNvPr id="90" name="Textfeld 24">
              <a:extLst>
                <a:ext uri="{FF2B5EF4-FFF2-40B4-BE49-F238E27FC236}">
                  <a16:creationId xmlns:a16="http://schemas.microsoft.com/office/drawing/2014/main" id="{EF225176-DCA1-BDEF-F558-CCF56CF61968}"/>
                </a:ext>
              </a:extLst>
            </p:cNvPr>
            <p:cNvSpPr txBox="1"/>
            <p:nvPr/>
          </p:nvSpPr>
          <p:spPr>
            <a:xfrm>
              <a:off x="3114204" y="3561297"/>
              <a:ext cx="1201489" cy="246221"/>
            </a:xfrm>
            <a:prstGeom prst="rect">
              <a:avLst/>
            </a:prstGeom>
            <a:noFill/>
          </p:spPr>
          <p:txBody>
            <a:bodyPr wrap="squar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de-DE" sz="800" dirty="0">
                  <a:latin typeface="League Spartan SemiBold" pitchFamily="2" charset="0"/>
                  <a:hlinkClick r:id="rId15"/>
                </a:rPr>
                <a:t>vivandio double </a:t>
              </a:r>
              <a:r>
                <a:rPr lang="de-DE" sz="800" dirty="0" err="1">
                  <a:latin typeface="League Spartan SemiBold" pitchFamily="2" charset="0"/>
                  <a:hlinkClick r:id="rId15"/>
                </a:rPr>
                <a:t>booster</a:t>
              </a:r>
              <a:br>
                <a:rPr lang="de-DE" sz="800" dirty="0">
                  <a:latin typeface="League Spartan SemiBold" pitchFamily="2" charset="0"/>
                  <a:hlinkClick r:id="rId15"/>
                </a:rPr>
              </a:br>
              <a:r>
                <a:rPr lang="de-DE" sz="800" dirty="0">
                  <a:latin typeface="League Spartan SemiBold" pitchFamily="2" charset="0"/>
                  <a:hlinkClick r:id="rId15"/>
                </a:rPr>
                <a:t>Induktionskochfeld</a:t>
              </a:r>
              <a:endParaRPr lang="de-DE" sz="800" dirty="0">
                <a:latin typeface="League Spartan SemiBold" pitchFamily="2" charset="0"/>
              </a:endParaRPr>
            </a:p>
          </p:txBody>
        </p:sp>
        <p:pic>
          <p:nvPicPr>
            <p:cNvPr id="91" name="Grafik 90">
              <a:extLst>
                <a:ext uri="{FF2B5EF4-FFF2-40B4-BE49-F238E27FC236}">
                  <a16:creationId xmlns:a16="http://schemas.microsoft.com/office/drawing/2014/main" id="{2006D6D6-C8E6-C298-6DBF-283A441C299D}"/>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3470375" y="965929"/>
              <a:ext cx="577572" cy="277000"/>
            </a:xfrm>
            <a:prstGeom prst="rect">
              <a:avLst/>
            </a:prstGeom>
          </p:spPr>
        </p:pic>
      </p:grpSp>
      <p:grpSp>
        <p:nvGrpSpPr>
          <p:cNvPr id="118" name="Gruppieren 117">
            <a:extLst>
              <a:ext uri="{FF2B5EF4-FFF2-40B4-BE49-F238E27FC236}">
                <a16:creationId xmlns:a16="http://schemas.microsoft.com/office/drawing/2014/main" id="{0439E51F-9204-8998-587A-36E80A8FE860}"/>
              </a:ext>
            </a:extLst>
          </p:cNvPr>
          <p:cNvGrpSpPr/>
          <p:nvPr/>
        </p:nvGrpSpPr>
        <p:grpSpPr>
          <a:xfrm>
            <a:off x="5148592" y="812972"/>
            <a:ext cx="1090727" cy="2898257"/>
            <a:chOff x="7450312" y="3406311"/>
            <a:chExt cx="1090727" cy="2898257"/>
          </a:xfrm>
        </p:grpSpPr>
        <p:pic>
          <p:nvPicPr>
            <p:cNvPr id="119" name="Grafik 118" descr="Ein Bild, das Screenshot, Rechteck, Gerät, Schwarzweiß enthält.&#10;&#10;Automatisch generierte Beschreibung">
              <a:extLst>
                <a:ext uri="{FF2B5EF4-FFF2-40B4-BE49-F238E27FC236}">
                  <a16:creationId xmlns:a16="http://schemas.microsoft.com/office/drawing/2014/main" id="{8EEBC336-CDBB-A9F6-DD53-B98B68163F20}"/>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7463488" y="4281760"/>
              <a:ext cx="1077551" cy="1584000"/>
            </a:xfrm>
            <a:prstGeom prst="rect">
              <a:avLst/>
            </a:prstGeom>
          </p:spPr>
        </p:pic>
        <p:grpSp>
          <p:nvGrpSpPr>
            <p:cNvPr id="120" name="Gruppieren 119">
              <a:extLst>
                <a:ext uri="{FF2B5EF4-FFF2-40B4-BE49-F238E27FC236}">
                  <a16:creationId xmlns:a16="http://schemas.microsoft.com/office/drawing/2014/main" id="{F48398F1-9FDA-C854-F77E-05C3DAFD2286}"/>
                </a:ext>
              </a:extLst>
            </p:cNvPr>
            <p:cNvGrpSpPr/>
            <p:nvPr/>
          </p:nvGrpSpPr>
          <p:grpSpPr>
            <a:xfrm>
              <a:off x="7453839" y="3406311"/>
              <a:ext cx="1087200" cy="213110"/>
              <a:chOff x="353718" y="1481318"/>
              <a:chExt cx="1076400" cy="213110"/>
            </a:xfrm>
          </p:grpSpPr>
          <p:cxnSp>
            <p:nvCxnSpPr>
              <p:cNvPr id="122" name="Gerader Verbinder 121">
                <a:extLst>
                  <a:ext uri="{FF2B5EF4-FFF2-40B4-BE49-F238E27FC236}">
                    <a16:creationId xmlns:a16="http://schemas.microsoft.com/office/drawing/2014/main" id="{12AC78F7-9194-C3E2-B801-46CAC8FB95F0}"/>
                  </a:ext>
                </a:extLst>
              </p:cNvPr>
              <p:cNvCxnSpPr>
                <a:cxnSpLocks/>
              </p:cNvCxnSpPr>
              <p:nvPr/>
            </p:nvCxnSpPr>
            <p:spPr>
              <a:xfrm flipV="1">
                <a:off x="1422433" y="1514428"/>
                <a:ext cx="0" cy="180000"/>
              </a:xfrm>
              <a:prstGeom prst="line">
                <a:avLst/>
              </a:prstGeom>
            </p:spPr>
            <p:style>
              <a:lnRef idx="1">
                <a:schemeClr val="dk1"/>
              </a:lnRef>
              <a:fillRef idx="0">
                <a:schemeClr val="dk1"/>
              </a:fillRef>
              <a:effectRef idx="0">
                <a:schemeClr val="dk1"/>
              </a:effectRef>
              <a:fontRef idx="minor">
                <a:schemeClr val="tx1"/>
              </a:fontRef>
            </p:style>
          </p:cxnSp>
          <p:cxnSp>
            <p:nvCxnSpPr>
              <p:cNvPr id="123" name="Gerader Verbinder 122">
                <a:extLst>
                  <a:ext uri="{FF2B5EF4-FFF2-40B4-BE49-F238E27FC236}">
                    <a16:creationId xmlns:a16="http://schemas.microsoft.com/office/drawing/2014/main" id="{A3981BE9-60B7-7305-AA66-15695AE95B61}"/>
                  </a:ext>
                </a:extLst>
              </p:cNvPr>
              <p:cNvCxnSpPr>
                <a:cxnSpLocks/>
              </p:cNvCxnSpPr>
              <p:nvPr/>
            </p:nvCxnSpPr>
            <p:spPr>
              <a:xfrm>
                <a:off x="353718" y="1595282"/>
                <a:ext cx="1076400" cy="0"/>
              </a:xfrm>
              <a:prstGeom prst="line">
                <a:avLst/>
              </a:prstGeom>
              <a:ln>
                <a:headEnd type="arrow" w="sm" len="sm"/>
                <a:tailEnd type="arrow" w="sm" len="sm"/>
              </a:ln>
            </p:spPr>
            <p:style>
              <a:lnRef idx="1">
                <a:schemeClr val="dk1"/>
              </a:lnRef>
              <a:fillRef idx="0">
                <a:schemeClr val="dk1"/>
              </a:fillRef>
              <a:effectRef idx="0">
                <a:schemeClr val="dk1"/>
              </a:effectRef>
              <a:fontRef idx="minor">
                <a:schemeClr val="tx1"/>
              </a:fontRef>
            </p:style>
          </p:cxnSp>
          <p:sp>
            <p:nvSpPr>
              <p:cNvPr id="124" name="Textfeld 123">
                <a:extLst>
                  <a:ext uri="{FF2B5EF4-FFF2-40B4-BE49-F238E27FC236}">
                    <a16:creationId xmlns:a16="http://schemas.microsoft.com/office/drawing/2014/main" id="{4A24ECFB-FCC0-2AB6-6F40-C748872CAD52}"/>
                  </a:ext>
                </a:extLst>
              </p:cNvPr>
              <p:cNvSpPr txBox="1"/>
              <p:nvPr/>
            </p:nvSpPr>
            <p:spPr>
              <a:xfrm>
                <a:off x="705610" y="1481318"/>
                <a:ext cx="430665" cy="123110"/>
              </a:xfrm>
              <a:prstGeom prst="rect">
                <a:avLst/>
              </a:prstGeom>
              <a:noFill/>
            </p:spPr>
            <p:txBody>
              <a:bodyPr wrap="square" lIns="0" tIns="0" rIns="0" bIns="0">
                <a:spAutoFit/>
              </a:bodyPr>
              <a:lstStyle/>
              <a:p>
                <a:pPr algn="ctr"/>
                <a:r>
                  <a:rPr lang="de-DE" sz="800" dirty="0">
                    <a:latin typeface="League Spartan" pitchFamily="2" charset="0"/>
                  </a:rPr>
                  <a:t>600mm</a:t>
                </a:r>
              </a:p>
            </p:txBody>
          </p:sp>
          <p:cxnSp>
            <p:nvCxnSpPr>
              <p:cNvPr id="125" name="Gerader Verbinder 124">
                <a:extLst>
                  <a:ext uri="{FF2B5EF4-FFF2-40B4-BE49-F238E27FC236}">
                    <a16:creationId xmlns:a16="http://schemas.microsoft.com/office/drawing/2014/main" id="{4D0CED16-265B-191B-2430-D35E80D3A1C3}"/>
                  </a:ext>
                </a:extLst>
              </p:cNvPr>
              <p:cNvCxnSpPr>
                <a:cxnSpLocks/>
              </p:cNvCxnSpPr>
              <p:nvPr/>
            </p:nvCxnSpPr>
            <p:spPr>
              <a:xfrm flipV="1">
                <a:off x="357781" y="1514428"/>
                <a:ext cx="0" cy="180000"/>
              </a:xfrm>
              <a:prstGeom prst="line">
                <a:avLst/>
              </a:prstGeom>
            </p:spPr>
            <p:style>
              <a:lnRef idx="1">
                <a:schemeClr val="dk1"/>
              </a:lnRef>
              <a:fillRef idx="0">
                <a:schemeClr val="dk1"/>
              </a:fillRef>
              <a:effectRef idx="0">
                <a:schemeClr val="dk1"/>
              </a:effectRef>
              <a:fontRef idx="minor">
                <a:schemeClr val="tx1"/>
              </a:fontRef>
            </p:style>
          </p:cxnSp>
        </p:grpSp>
        <p:sp>
          <p:nvSpPr>
            <p:cNvPr id="121" name="Textfeld 120">
              <a:extLst>
                <a:ext uri="{FF2B5EF4-FFF2-40B4-BE49-F238E27FC236}">
                  <a16:creationId xmlns:a16="http://schemas.microsoft.com/office/drawing/2014/main" id="{67A321E9-5545-3C26-5270-FA89C45612B9}"/>
                </a:ext>
              </a:extLst>
            </p:cNvPr>
            <p:cNvSpPr txBox="1"/>
            <p:nvPr/>
          </p:nvSpPr>
          <p:spPr>
            <a:xfrm>
              <a:off x="7450312" y="5935236"/>
              <a:ext cx="1076400" cy="369332"/>
            </a:xfrm>
            <a:prstGeom prst="rect">
              <a:avLst/>
            </a:prstGeom>
            <a:noFill/>
          </p:spPr>
          <p:txBody>
            <a:bodyPr wrap="square" lIns="0" tIns="0" rIns="0" bIns="0">
              <a:spAutoFit/>
            </a:bodyPr>
            <a:lstStyle/>
            <a:p>
              <a:pPr algn="ctr"/>
              <a:r>
                <a:rPr lang="de-DE" sz="800" dirty="0">
                  <a:latin typeface="League Spartan SemiBold" pitchFamily="2" charset="0"/>
                  <a:hlinkClick r:id="rId4"/>
                </a:rPr>
                <a:t>1/3 + 2/3 Modul</a:t>
              </a:r>
              <a:endParaRPr lang="de-DE" sz="800" dirty="0">
                <a:latin typeface="League Spartan" pitchFamily="2" charset="0"/>
              </a:endParaRPr>
            </a:p>
            <a:p>
              <a:pPr algn="ctr"/>
              <a:br>
                <a:rPr lang="de-DE" sz="800" dirty="0">
                  <a:latin typeface="League Spartan" pitchFamily="2" charset="0"/>
                </a:rPr>
              </a:br>
              <a:r>
                <a:rPr lang="de-DE" sz="800" dirty="0">
                  <a:latin typeface="League Spartan" pitchFamily="2" charset="0"/>
                </a:rPr>
                <a:t>B600xH865xT700</a:t>
              </a:r>
            </a:p>
          </p:txBody>
        </p:sp>
      </p:grpSp>
      <p:grpSp>
        <p:nvGrpSpPr>
          <p:cNvPr id="126" name="Gruppieren 125">
            <a:extLst>
              <a:ext uri="{FF2B5EF4-FFF2-40B4-BE49-F238E27FC236}">
                <a16:creationId xmlns:a16="http://schemas.microsoft.com/office/drawing/2014/main" id="{18C22A53-EB31-B1D1-49A8-F2EC1FA9EC6E}"/>
              </a:ext>
            </a:extLst>
          </p:cNvPr>
          <p:cNvGrpSpPr/>
          <p:nvPr/>
        </p:nvGrpSpPr>
        <p:grpSpPr>
          <a:xfrm>
            <a:off x="7303770" y="816321"/>
            <a:ext cx="2160750" cy="3432146"/>
            <a:chOff x="5764982" y="4109442"/>
            <a:chExt cx="2160750" cy="3432146"/>
          </a:xfrm>
        </p:grpSpPr>
        <p:grpSp>
          <p:nvGrpSpPr>
            <p:cNvPr id="127" name="Gruppieren 126">
              <a:extLst>
                <a:ext uri="{FF2B5EF4-FFF2-40B4-BE49-F238E27FC236}">
                  <a16:creationId xmlns:a16="http://schemas.microsoft.com/office/drawing/2014/main" id="{26850AC3-707A-2D6F-F6EF-5E99AE3C306C}"/>
                </a:ext>
              </a:extLst>
            </p:cNvPr>
            <p:cNvGrpSpPr/>
            <p:nvPr/>
          </p:nvGrpSpPr>
          <p:grpSpPr>
            <a:xfrm>
              <a:off x="5764982" y="4109442"/>
              <a:ext cx="2160750" cy="3432146"/>
              <a:chOff x="8081471" y="4109442"/>
              <a:chExt cx="2160750" cy="3432146"/>
            </a:xfrm>
          </p:grpSpPr>
          <p:grpSp>
            <p:nvGrpSpPr>
              <p:cNvPr id="129" name="Gruppieren 128">
                <a:extLst>
                  <a:ext uri="{FF2B5EF4-FFF2-40B4-BE49-F238E27FC236}">
                    <a16:creationId xmlns:a16="http://schemas.microsoft.com/office/drawing/2014/main" id="{DB60232D-05A1-B781-B6B7-DAFF9E926711}"/>
                  </a:ext>
                </a:extLst>
              </p:cNvPr>
              <p:cNvGrpSpPr/>
              <p:nvPr/>
            </p:nvGrpSpPr>
            <p:grpSpPr>
              <a:xfrm>
                <a:off x="8081471" y="4109442"/>
                <a:ext cx="2160750" cy="3432146"/>
                <a:chOff x="7997370" y="4109442"/>
                <a:chExt cx="2160750" cy="3432146"/>
              </a:xfrm>
            </p:grpSpPr>
            <p:pic>
              <p:nvPicPr>
                <p:cNvPr id="131" name="Grafik 130" descr="Ein Bild, das Küchengerät, Gerät, Haushaltsgerät, Screenshot enthält.&#10;&#10;Automatisch generierte Beschreibung">
                  <a:extLst>
                    <a:ext uri="{FF2B5EF4-FFF2-40B4-BE49-F238E27FC236}">
                      <a16:creationId xmlns:a16="http://schemas.microsoft.com/office/drawing/2014/main" id="{70FC438F-966A-A23B-4EB0-D6CE8D5E7971}"/>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8005320" y="4982737"/>
                  <a:ext cx="2152800" cy="1582308"/>
                </a:xfrm>
                <a:prstGeom prst="rect">
                  <a:avLst/>
                </a:prstGeom>
              </p:spPr>
            </p:pic>
            <p:grpSp>
              <p:nvGrpSpPr>
                <p:cNvPr id="132" name="Gruppieren 131">
                  <a:extLst>
                    <a:ext uri="{FF2B5EF4-FFF2-40B4-BE49-F238E27FC236}">
                      <a16:creationId xmlns:a16="http://schemas.microsoft.com/office/drawing/2014/main" id="{2CF382B0-7746-4D4E-A45A-C2735AEE1D6D}"/>
                    </a:ext>
                  </a:extLst>
                </p:cNvPr>
                <p:cNvGrpSpPr/>
                <p:nvPr/>
              </p:nvGrpSpPr>
              <p:grpSpPr>
                <a:xfrm>
                  <a:off x="7997370" y="4109442"/>
                  <a:ext cx="2152800" cy="213111"/>
                  <a:chOff x="5768706" y="4109448"/>
                  <a:chExt cx="2152800" cy="213111"/>
                </a:xfrm>
              </p:grpSpPr>
              <p:cxnSp>
                <p:nvCxnSpPr>
                  <p:cNvPr id="134" name="Gerader Verbinder 133">
                    <a:extLst>
                      <a:ext uri="{FF2B5EF4-FFF2-40B4-BE49-F238E27FC236}">
                        <a16:creationId xmlns:a16="http://schemas.microsoft.com/office/drawing/2014/main" id="{522F4AF3-3902-9D13-4955-B4E25DDB9605}"/>
                      </a:ext>
                    </a:extLst>
                  </p:cNvPr>
                  <p:cNvCxnSpPr>
                    <a:cxnSpLocks/>
                  </p:cNvCxnSpPr>
                  <p:nvPr/>
                </p:nvCxnSpPr>
                <p:spPr>
                  <a:xfrm flipV="1">
                    <a:off x="7921506" y="4142559"/>
                    <a:ext cx="0" cy="180000"/>
                  </a:xfrm>
                  <a:prstGeom prst="line">
                    <a:avLst/>
                  </a:prstGeom>
                </p:spPr>
                <p:style>
                  <a:lnRef idx="1">
                    <a:schemeClr val="dk1"/>
                  </a:lnRef>
                  <a:fillRef idx="0">
                    <a:schemeClr val="dk1"/>
                  </a:fillRef>
                  <a:effectRef idx="0">
                    <a:schemeClr val="dk1"/>
                  </a:effectRef>
                  <a:fontRef idx="minor">
                    <a:schemeClr val="tx1"/>
                  </a:fontRef>
                </p:style>
              </p:cxnSp>
              <p:cxnSp>
                <p:nvCxnSpPr>
                  <p:cNvPr id="135" name="Gerader Verbinder 134">
                    <a:extLst>
                      <a:ext uri="{FF2B5EF4-FFF2-40B4-BE49-F238E27FC236}">
                        <a16:creationId xmlns:a16="http://schemas.microsoft.com/office/drawing/2014/main" id="{5FBA9787-EAFB-0413-D6E8-E5771523BBD9}"/>
                      </a:ext>
                    </a:extLst>
                  </p:cNvPr>
                  <p:cNvCxnSpPr>
                    <a:cxnSpLocks/>
                  </p:cNvCxnSpPr>
                  <p:nvPr/>
                </p:nvCxnSpPr>
                <p:spPr>
                  <a:xfrm>
                    <a:off x="5768706" y="4219946"/>
                    <a:ext cx="2152800" cy="0"/>
                  </a:xfrm>
                  <a:prstGeom prst="line">
                    <a:avLst/>
                  </a:prstGeom>
                  <a:ln>
                    <a:headEnd type="arrow" w="sm" len="sm"/>
                    <a:tailEnd type="arrow" w="sm" len="sm"/>
                  </a:ln>
                </p:spPr>
                <p:style>
                  <a:lnRef idx="1">
                    <a:schemeClr val="dk1"/>
                  </a:lnRef>
                  <a:fillRef idx="0">
                    <a:schemeClr val="dk1"/>
                  </a:fillRef>
                  <a:effectRef idx="0">
                    <a:schemeClr val="dk1"/>
                  </a:effectRef>
                  <a:fontRef idx="minor">
                    <a:schemeClr val="tx1"/>
                  </a:fontRef>
                </p:style>
              </p:cxnSp>
              <p:sp>
                <p:nvSpPr>
                  <p:cNvPr id="136" name="Textfeld 135">
                    <a:extLst>
                      <a:ext uri="{FF2B5EF4-FFF2-40B4-BE49-F238E27FC236}">
                        <a16:creationId xmlns:a16="http://schemas.microsoft.com/office/drawing/2014/main" id="{439C35DC-AD67-5746-A7D9-024581A8FC65}"/>
                      </a:ext>
                    </a:extLst>
                  </p:cNvPr>
                  <p:cNvSpPr txBox="1"/>
                  <p:nvPr/>
                </p:nvSpPr>
                <p:spPr>
                  <a:xfrm>
                    <a:off x="6563883" y="4109448"/>
                    <a:ext cx="531738" cy="123111"/>
                  </a:xfrm>
                  <a:prstGeom prst="rect">
                    <a:avLst/>
                  </a:prstGeom>
                  <a:noFill/>
                </p:spPr>
                <p:txBody>
                  <a:bodyPr wrap="square" lIns="0" tIns="0" rIns="0" bIns="0">
                    <a:spAutoFit/>
                  </a:bodyPr>
                  <a:lstStyle/>
                  <a:p>
                    <a:pPr algn="ctr"/>
                    <a:r>
                      <a:rPr lang="de-DE" sz="800" dirty="0">
                        <a:latin typeface="League Spartan" pitchFamily="2" charset="0"/>
                      </a:rPr>
                      <a:t>1200mm</a:t>
                    </a:r>
                  </a:p>
                </p:txBody>
              </p:sp>
              <p:cxnSp>
                <p:nvCxnSpPr>
                  <p:cNvPr id="137" name="Gerader Verbinder 136">
                    <a:extLst>
                      <a:ext uri="{FF2B5EF4-FFF2-40B4-BE49-F238E27FC236}">
                        <a16:creationId xmlns:a16="http://schemas.microsoft.com/office/drawing/2014/main" id="{3FAB0506-E2AE-9D86-60AD-9D18B3FDF10C}"/>
                      </a:ext>
                    </a:extLst>
                  </p:cNvPr>
                  <p:cNvCxnSpPr>
                    <a:cxnSpLocks/>
                  </p:cNvCxnSpPr>
                  <p:nvPr/>
                </p:nvCxnSpPr>
                <p:spPr>
                  <a:xfrm flipV="1">
                    <a:off x="5773592" y="4142559"/>
                    <a:ext cx="0" cy="180000"/>
                  </a:xfrm>
                  <a:prstGeom prst="line">
                    <a:avLst/>
                  </a:prstGeom>
                </p:spPr>
                <p:style>
                  <a:lnRef idx="1">
                    <a:schemeClr val="dk1"/>
                  </a:lnRef>
                  <a:fillRef idx="0">
                    <a:schemeClr val="dk1"/>
                  </a:fillRef>
                  <a:effectRef idx="0">
                    <a:schemeClr val="dk1"/>
                  </a:effectRef>
                  <a:fontRef idx="minor">
                    <a:schemeClr val="tx1"/>
                  </a:fontRef>
                </p:style>
              </p:cxnSp>
            </p:grpSp>
            <p:sp>
              <p:nvSpPr>
                <p:cNvPr id="133" name="Textfeld 132">
                  <a:extLst>
                    <a:ext uri="{FF2B5EF4-FFF2-40B4-BE49-F238E27FC236}">
                      <a16:creationId xmlns:a16="http://schemas.microsoft.com/office/drawing/2014/main" id="{98FBD771-A330-593A-D68E-C8CC0F6C5091}"/>
                    </a:ext>
                  </a:extLst>
                </p:cNvPr>
                <p:cNvSpPr txBox="1"/>
                <p:nvPr/>
              </p:nvSpPr>
              <p:spPr>
                <a:xfrm>
                  <a:off x="8279708" y="7295367"/>
                  <a:ext cx="1531170" cy="246221"/>
                </a:xfrm>
                <a:prstGeom prst="rect">
                  <a:avLst/>
                </a:prstGeom>
                <a:noFill/>
              </p:spPr>
              <p:txBody>
                <a:bodyPr wrap="square" lIns="0" tIns="0" rIns="0" bIns="0">
                  <a:spAutoFit/>
                </a:bodyPr>
                <a:lstStyle/>
                <a:p>
                  <a:pPr algn="ctr"/>
                  <a:r>
                    <a:rPr lang="de-DE" sz="800" dirty="0">
                      <a:latin typeface="League Spartan SemiBold" pitchFamily="2" charset="0"/>
                      <a:hlinkClick r:id="rId19"/>
                    </a:rPr>
                    <a:t>vivandio </a:t>
                  </a:r>
                  <a:r>
                    <a:rPr lang="de-DE" sz="800" dirty="0" err="1">
                      <a:latin typeface="League Spartan SemiBold" pitchFamily="2" charset="0"/>
                      <a:hlinkClick r:id="rId19"/>
                    </a:rPr>
                    <a:t>fyre</a:t>
                  </a:r>
                  <a:r>
                    <a:rPr lang="de-DE" sz="800" dirty="0">
                      <a:latin typeface="League Spartan SemiBold" pitchFamily="2" charset="0"/>
                      <a:hlinkClick r:id="rId19"/>
                    </a:rPr>
                    <a:t> X</a:t>
                  </a:r>
                  <a:br>
                    <a:rPr lang="de-DE" sz="800" dirty="0">
                      <a:latin typeface="League Spartan SemiBold" pitchFamily="2" charset="0"/>
                      <a:hlinkClick r:id="rId19"/>
                    </a:rPr>
                  </a:br>
                  <a:r>
                    <a:rPr lang="de-DE" sz="800" dirty="0">
                      <a:latin typeface="League Spartan SemiBold" pitchFamily="2" charset="0"/>
                      <a:hlinkClick r:id="rId19"/>
                    </a:rPr>
                    <a:t>Einbaugrill</a:t>
                  </a:r>
                  <a:endParaRPr lang="de-DE" sz="800" dirty="0">
                    <a:latin typeface="League Spartan SemiBold" pitchFamily="2" charset="0"/>
                  </a:endParaRPr>
                </a:p>
              </p:txBody>
            </p:sp>
          </p:grpSp>
          <p:sp>
            <p:nvSpPr>
              <p:cNvPr id="130" name="Textfeld 129">
                <a:extLst>
                  <a:ext uri="{FF2B5EF4-FFF2-40B4-BE49-F238E27FC236}">
                    <a16:creationId xmlns:a16="http://schemas.microsoft.com/office/drawing/2014/main" id="{5A6A813C-E1A3-98E5-D197-34DDBAB191A1}"/>
                  </a:ext>
                </a:extLst>
              </p:cNvPr>
              <p:cNvSpPr txBox="1"/>
              <p:nvPr/>
            </p:nvSpPr>
            <p:spPr>
              <a:xfrm>
                <a:off x="8627364" y="6636989"/>
                <a:ext cx="1078304" cy="369332"/>
              </a:xfrm>
              <a:prstGeom prst="rect">
                <a:avLst/>
              </a:prstGeom>
              <a:noFill/>
            </p:spPr>
            <p:txBody>
              <a:bodyPr wrap="square" lIns="0" tIns="0" rIns="0" bIns="0">
                <a:spAutoFit/>
              </a:bodyPr>
              <a:lstStyle/>
              <a:p>
                <a:pPr algn="ctr"/>
                <a:r>
                  <a:rPr lang="de-DE" sz="800" dirty="0">
                    <a:latin typeface="League Spartan SemiBold" pitchFamily="2" charset="0"/>
                    <a:hlinkClick r:id="rId20"/>
                  </a:rPr>
                  <a:t>Grill Modul</a:t>
                </a:r>
                <a:endParaRPr lang="de-DE" sz="800" dirty="0">
                  <a:latin typeface="League Spartan" pitchFamily="2" charset="0"/>
                </a:endParaRPr>
              </a:p>
              <a:p>
                <a:pPr algn="ctr"/>
                <a:br>
                  <a:rPr lang="de-DE" sz="800" dirty="0">
                    <a:latin typeface="League Spartan" pitchFamily="2" charset="0"/>
                  </a:rPr>
                </a:br>
                <a:r>
                  <a:rPr lang="de-DE" sz="800" dirty="0">
                    <a:latin typeface="League Spartan" pitchFamily="2" charset="0"/>
                  </a:rPr>
                  <a:t>B1200xH865xT700</a:t>
                </a:r>
              </a:p>
            </p:txBody>
          </p:sp>
        </p:grpSp>
        <p:pic>
          <p:nvPicPr>
            <p:cNvPr id="128" name="Grafik 127" descr="Ein Bild, das Screenshot, Haushaltsgerät, Gerät, Elektronik enthält.&#10;&#10;Automatisch generierte Beschreibung">
              <a:extLst>
                <a:ext uri="{FF2B5EF4-FFF2-40B4-BE49-F238E27FC236}">
                  <a16:creationId xmlns:a16="http://schemas.microsoft.com/office/drawing/2014/main" id="{B6C458B2-115A-0B53-964E-A6385E948D19}"/>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6078665" y="4437949"/>
              <a:ext cx="1486236" cy="909576"/>
            </a:xfrm>
            <a:prstGeom prst="rect">
              <a:avLst/>
            </a:prstGeom>
          </p:spPr>
        </p:pic>
      </p:grpSp>
      <p:grpSp>
        <p:nvGrpSpPr>
          <p:cNvPr id="138" name="Gruppieren 137">
            <a:extLst>
              <a:ext uri="{FF2B5EF4-FFF2-40B4-BE49-F238E27FC236}">
                <a16:creationId xmlns:a16="http://schemas.microsoft.com/office/drawing/2014/main" id="{CAE7D1FD-B4FB-E4A6-428E-5BE9648D1629}"/>
              </a:ext>
            </a:extLst>
          </p:cNvPr>
          <p:cNvGrpSpPr/>
          <p:nvPr/>
        </p:nvGrpSpPr>
        <p:grpSpPr>
          <a:xfrm>
            <a:off x="9457736" y="812972"/>
            <a:ext cx="1087200" cy="2895771"/>
            <a:chOff x="8493783" y="3716579"/>
            <a:chExt cx="1087200" cy="2895771"/>
          </a:xfrm>
        </p:grpSpPr>
        <p:pic>
          <p:nvPicPr>
            <p:cNvPr id="139" name="Grafik 138" descr="Ein Bild, das Screenshot, Rechteck, Schwarzweiß, Gerät enthält.&#10;&#10;Automatisch generierte Beschreibung">
              <a:extLst>
                <a:ext uri="{FF2B5EF4-FFF2-40B4-BE49-F238E27FC236}">
                  <a16:creationId xmlns:a16="http://schemas.microsoft.com/office/drawing/2014/main" id="{73644C59-6ACC-5A73-40FB-B49F5F83CD5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99183" y="4592028"/>
              <a:ext cx="1077551" cy="1584000"/>
            </a:xfrm>
            <a:prstGeom prst="rect">
              <a:avLst/>
            </a:prstGeom>
          </p:spPr>
        </p:pic>
        <p:grpSp>
          <p:nvGrpSpPr>
            <p:cNvPr id="140" name="Gruppieren 139">
              <a:extLst>
                <a:ext uri="{FF2B5EF4-FFF2-40B4-BE49-F238E27FC236}">
                  <a16:creationId xmlns:a16="http://schemas.microsoft.com/office/drawing/2014/main" id="{F7C804BD-C2D0-CCA9-6F67-EFE7B1815D24}"/>
                </a:ext>
              </a:extLst>
            </p:cNvPr>
            <p:cNvGrpSpPr/>
            <p:nvPr/>
          </p:nvGrpSpPr>
          <p:grpSpPr>
            <a:xfrm>
              <a:off x="8493783" y="3716579"/>
              <a:ext cx="1087200" cy="213110"/>
              <a:chOff x="356625" y="1481318"/>
              <a:chExt cx="1076400" cy="213110"/>
            </a:xfrm>
          </p:grpSpPr>
          <p:cxnSp>
            <p:nvCxnSpPr>
              <p:cNvPr id="142" name="Gerader Verbinder 141">
                <a:extLst>
                  <a:ext uri="{FF2B5EF4-FFF2-40B4-BE49-F238E27FC236}">
                    <a16:creationId xmlns:a16="http://schemas.microsoft.com/office/drawing/2014/main" id="{581CA57F-127B-3718-4B4B-90286828B027}"/>
                  </a:ext>
                </a:extLst>
              </p:cNvPr>
              <p:cNvCxnSpPr>
                <a:cxnSpLocks/>
              </p:cNvCxnSpPr>
              <p:nvPr/>
            </p:nvCxnSpPr>
            <p:spPr>
              <a:xfrm flipV="1">
                <a:off x="1422433" y="1514428"/>
                <a:ext cx="0" cy="180000"/>
              </a:xfrm>
              <a:prstGeom prst="line">
                <a:avLst/>
              </a:prstGeom>
            </p:spPr>
            <p:style>
              <a:lnRef idx="1">
                <a:schemeClr val="dk1"/>
              </a:lnRef>
              <a:fillRef idx="0">
                <a:schemeClr val="dk1"/>
              </a:fillRef>
              <a:effectRef idx="0">
                <a:schemeClr val="dk1"/>
              </a:effectRef>
              <a:fontRef idx="minor">
                <a:schemeClr val="tx1"/>
              </a:fontRef>
            </p:style>
          </p:cxnSp>
          <p:cxnSp>
            <p:nvCxnSpPr>
              <p:cNvPr id="143" name="Gerader Verbinder 142">
                <a:extLst>
                  <a:ext uri="{FF2B5EF4-FFF2-40B4-BE49-F238E27FC236}">
                    <a16:creationId xmlns:a16="http://schemas.microsoft.com/office/drawing/2014/main" id="{9C1B3C64-379F-A8AA-6732-EF39A44C54E4}"/>
                  </a:ext>
                </a:extLst>
              </p:cNvPr>
              <p:cNvCxnSpPr>
                <a:cxnSpLocks/>
              </p:cNvCxnSpPr>
              <p:nvPr/>
            </p:nvCxnSpPr>
            <p:spPr>
              <a:xfrm>
                <a:off x="356625" y="1593829"/>
                <a:ext cx="1076400" cy="0"/>
              </a:xfrm>
              <a:prstGeom prst="line">
                <a:avLst/>
              </a:prstGeom>
              <a:ln>
                <a:headEnd type="arrow" w="sm" len="sm"/>
                <a:tailEnd type="arrow" w="sm" len="sm"/>
              </a:ln>
            </p:spPr>
            <p:style>
              <a:lnRef idx="1">
                <a:schemeClr val="dk1"/>
              </a:lnRef>
              <a:fillRef idx="0">
                <a:schemeClr val="dk1"/>
              </a:fillRef>
              <a:effectRef idx="0">
                <a:schemeClr val="dk1"/>
              </a:effectRef>
              <a:fontRef idx="minor">
                <a:schemeClr val="tx1"/>
              </a:fontRef>
            </p:style>
          </p:cxnSp>
          <p:sp>
            <p:nvSpPr>
              <p:cNvPr id="144" name="Textfeld 143">
                <a:extLst>
                  <a:ext uri="{FF2B5EF4-FFF2-40B4-BE49-F238E27FC236}">
                    <a16:creationId xmlns:a16="http://schemas.microsoft.com/office/drawing/2014/main" id="{8FB73CD4-D603-010B-F16F-FD84C4C81A8F}"/>
                  </a:ext>
                </a:extLst>
              </p:cNvPr>
              <p:cNvSpPr txBox="1"/>
              <p:nvPr/>
            </p:nvSpPr>
            <p:spPr>
              <a:xfrm>
                <a:off x="705610" y="1481318"/>
                <a:ext cx="430665" cy="123110"/>
              </a:xfrm>
              <a:prstGeom prst="rect">
                <a:avLst/>
              </a:prstGeom>
              <a:noFill/>
            </p:spPr>
            <p:txBody>
              <a:bodyPr wrap="square" lIns="0" tIns="0" rIns="0" bIns="0">
                <a:spAutoFit/>
              </a:bodyPr>
              <a:lstStyle/>
              <a:p>
                <a:pPr algn="ctr"/>
                <a:r>
                  <a:rPr lang="de-DE" sz="800" dirty="0">
                    <a:latin typeface="League Spartan" pitchFamily="2" charset="0"/>
                  </a:rPr>
                  <a:t>600mm</a:t>
                </a:r>
              </a:p>
            </p:txBody>
          </p:sp>
          <p:cxnSp>
            <p:nvCxnSpPr>
              <p:cNvPr id="145" name="Gerader Verbinder 144">
                <a:extLst>
                  <a:ext uri="{FF2B5EF4-FFF2-40B4-BE49-F238E27FC236}">
                    <a16:creationId xmlns:a16="http://schemas.microsoft.com/office/drawing/2014/main" id="{939BB2D3-0572-5D02-D065-570FFCE87C4C}"/>
                  </a:ext>
                </a:extLst>
              </p:cNvPr>
              <p:cNvCxnSpPr>
                <a:cxnSpLocks/>
              </p:cNvCxnSpPr>
              <p:nvPr/>
            </p:nvCxnSpPr>
            <p:spPr>
              <a:xfrm flipV="1">
                <a:off x="357781" y="1514428"/>
                <a:ext cx="0" cy="180000"/>
              </a:xfrm>
              <a:prstGeom prst="line">
                <a:avLst/>
              </a:prstGeom>
            </p:spPr>
            <p:style>
              <a:lnRef idx="1">
                <a:schemeClr val="dk1"/>
              </a:lnRef>
              <a:fillRef idx="0">
                <a:schemeClr val="dk1"/>
              </a:fillRef>
              <a:effectRef idx="0">
                <a:schemeClr val="dk1"/>
              </a:effectRef>
              <a:fontRef idx="minor">
                <a:schemeClr val="tx1"/>
              </a:fontRef>
            </p:style>
          </p:cxnSp>
        </p:grpSp>
        <p:sp>
          <p:nvSpPr>
            <p:cNvPr id="141" name="Textfeld 140">
              <a:extLst>
                <a:ext uri="{FF2B5EF4-FFF2-40B4-BE49-F238E27FC236}">
                  <a16:creationId xmlns:a16="http://schemas.microsoft.com/office/drawing/2014/main" id="{978F9AEB-BF1E-70F6-F916-97BFC0D350D6}"/>
                </a:ext>
              </a:extLst>
            </p:cNvPr>
            <p:cNvSpPr txBox="1"/>
            <p:nvPr/>
          </p:nvSpPr>
          <p:spPr>
            <a:xfrm>
              <a:off x="8499183" y="6243018"/>
              <a:ext cx="1076400" cy="369332"/>
            </a:xfrm>
            <a:prstGeom prst="rect">
              <a:avLst/>
            </a:prstGeom>
            <a:noFill/>
          </p:spPr>
          <p:txBody>
            <a:bodyPr wrap="square" lIns="0" tIns="0" rIns="0" bIns="0">
              <a:spAutoFit/>
            </a:bodyPr>
            <a:lstStyle/>
            <a:p>
              <a:pPr algn="ctr"/>
              <a:r>
                <a:rPr lang="de-DE" sz="800" dirty="0">
                  <a:latin typeface="League Spartan SemiBold" pitchFamily="2" charset="0"/>
                  <a:hlinkClick r:id="rId4"/>
                </a:rPr>
                <a:t>1/3 + 2/3 Modul</a:t>
              </a:r>
              <a:endParaRPr lang="de-DE" sz="800" dirty="0">
                <a:latin typeface="League Spartan" pitchFamily="2" charset="0"/>
              </a:endParaRPr>
            </a:p>
            <a:p>
              <a:pPr algn="ctr"/>
              <a:br>
                <a:rPr lang="de-DE" sz="800" dirty="0">
                  <a:latin typeface="League Spartan" pitchFamily="2" charset="0"/>
                </a:rPr>
              </a:br>
              <a:r>
                <a:rPr lang="de-DE" sz="800" dirty="0">
                  <a:latin typeface="League Spartan" pitchFamily="2" charset="0"/>
                </a:rPr>
                <a:t>B600xH865xT700</a:t>
              </a:r>
            </a:p>
          </p:txBody>
        </p:sp>
      </p:grpSp>
      <p:grpSp>
        <p:nvGrpSpPr>
          <p:cNvPr id="146" name="Feuerholzlager">
            <a:extLst>
              <a:ext uri="{FF2B5EF4-FFF2-40B4-BE49-F238E27FC236}">
                <a16:creationId xmlns:a16="http://schemas.microsoft.com/office/drawing/2014/main" id="{1B315E94-5B99-CEEF-725C-C857082D334C}"/>
              </a:ext>
            </a:extLst>
          </p:cNvPr>
          <p:cNvGrpSpPr/>
          <p:nvPr/>
        </p:nvGrpSpPr>
        <p:grpSpPr>
          <a:xfrm>
            <a:off x="6280464" y="2428921"/>
            <a:ext cx="1058892" cy="1819546"/>
            <a:chOff x="4770964" y="1864090"/>
            <a:chExt cx="1058892" cy="1819546"/>
          </a:xfrm>
        </p:grpSpPr>
        <p:pic>
          <p:nvPicPr>
            <p:cNvPr id="147" name="Grafik 146" descr="Ein Bild, das Holz enthält.&#10;&#10;Automatisch generierte Beschreibung">
              <a:extLst>
                <a:ext uri="{FF2B5EF4-FFF2-40B4-BE49-F238E27FC236}">
                  <a16:creationId xmlns:a16="http://schemas.microsoft.com/office/drawing/2014/main" id="{59E860A0-D354-FFD6-B516-8815C039D999}"/>
                </a:ext>
              </a:extLst>
            </p:cNvPr>
            <p:cNvPicPr>
              <a:picLocks/>
            </p:cNvPicPr>
            <p:nvPr/>
          </p:nvPicPr>
          <p:blipFill>
            <a:blip r:embed="rId22" cstate="screen">
              <a:extLst>
                <a:ext uri="{28A0092B-C50C-407E-A947-70E740481C1C}">
                  <a14:useLocalDpi xmlns:a14="http://schemas.microsoft.com/office/drawing/2010/main"/>
                </a:ext>
              </a:extLst>
            </a:blip>
            <a:stretch>
              <a:fillRect/>
            </a:stretch>
          </p:blipFill>
          <p:spPr>
            <a:xfrm>
              <a:off x="4770964" y="1864090"/>
              <a:ext cx="1011903" cy="758690"/>
            </a:xfrm>
            <a:prstGeom prst="rect">
              <a:avLst/>
            </a:prstGeom>
          </p:spPr>
        </p:pic>
        <p:sp>
          <p:nvSpPr>
            <p:cNvPr id="148" name="Textfeld 24">
              <a:extLst>
                <a:ext uri="{FF2B5EF4-FFF2-40B4-BE49-F238E27FC236}">
                  <a16:creationId xmlns:a16="http://schemas.microsoft.com/office/drawing/2014/main" id="{06B1999D-3A29-FFA9-78A6-653556F5C97B}"/>
                </a:ext>
              </a:extLst>
            </p:cNvPr>
            <p:cNvSpPr txBox="1"/>
            <p:nvPr/>
          </p:nvSpPr>
          <p:spPr>
            <a:xfrm>
              <a:off x="4861954" y="3559753"/>
              <a:ext cx="967902" cy="123883"/>
            </a:xfrm>
            <a:prstGeom prst="rect">
              <a:avLst/>
            </a:prstGeom>
            <a:noFill/>
          </p:spPr>
          <p:txBody>
            <a:bodyPr wrap="squar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de-DE" sz="800" dirty="0">
                  <a:latin typeface="League Spartan SemiBold" pitchFamily="2" charset="0"/>
                </a:rPr>
                <a:t>Deko Feuerholz</a:t>
              </a:r>
            </a:p>
          </p:txBody>
        </p:sp>
      </p:grpSp>
      <p:sp>
        <p:nvSpPr>
          <p:cNvPr id="149" name="Textfeld 148">
            <a:extLst>
              <a:ext uri="{FF2B5EF4-FFF2-40B4-BE49-F238E27FC236}">
                <a16:creationId xmlns:a16="http://schemas.microsoft.com/office/drawing/2014/main" id="{AEA42F62-3AD8-8D17-941C-1ABD0AF850D3}"/>
              </a:ext>
            </a:extLst>
          </p:cNvPr>
          <p:cNvSpPr txBox="1"/>
          <p:nvPr/>
        </p:nvSpPr>
        <p:spPr>
          <a:xfrm>
            <a:off x="449866" y="83746"/>
            <a:ext cx="6858000" cy="276999"/>
          </a:xfrm>
          <a:prstGeom prst="rect">
            <a:avLst/>
          </a:prstGeom>
          <a:noFill/>
        </p:spPr>
        <p:txBody>
          <a:bodyPr wrap="square" lIns="0" tIns="0" rIns="0" bIns="0">
            <a:spAutoFit/>
          </a:bodyPr>
          <a:lstStyle/>
          <a:p>
            <a:r>
              <a:rPr lang="de-DE" dirty="0">
                <a:latin typeface="League Spartan SemiBold" pitchFamily="2" charset="0"/>
                <a:cs typeface="Arial" panose="020B0604020202020204" pitchFamily="34" charset="0"/>
              </a:rPr>
              <a:t>Arbeitsbereich mit Konfigurationsbeispiel</a:t>
            </a:r>
          </a:p>
        </p:txBody>
      </p:sp>
      <p:grpSp>
        <p:nvGrpSpPr>
          <p:cNvPr id="5" name="Gruppieren 4">
            <a:extLst>
              <a:ext uri="{FF2B5EF4-FFF2-40B4-BE49-F238E27FC236}">
                <a16:creationId xmlns:a16="http://schemas.microsoft.com/office/drawing/2014/main" id="{11652393-56F5-BDCB-A592-3DB2FDEA3AA1}"/>
              </a:ext>
            </a:extLst>
          </p:cNvPr>
          <p:cNvGrpSpPr/>
          <p:nvPr/>
        </p:nvGrpSpPr>
        <p:grpSpPr>
          <a:xfrm>
            <a:off x="3897316" y="1204582"/>
            <a:ext cx="1038548" cy="3033375"/>
            <a:chOff x="4761461" y="2439847"/>
            <a:chExt cx="1038548" cy="3033375"/>
          </a:xfrm>
        </p:grpSpPr>
        <p:sp>
          <p:nvSpPr>
            <p:cNvPr id="6" name="Textfeld 24">
              <a:extLst>
                <a:ext uri="{FF2B5EF4-FFF2-40B4-BE49-F238E27FC236}">
                  <a16:creationId xmlns:a16="http://schemas.microsoft.com/office/drawing/2014/main" id="{DA258C26-9579-D637-108A-6B1F33E97E63}"/>
                </a:ext>
              </a:extLst>
            </p:cNvPr>
            <p:cNvSpPr txBox="1"/>
            <p:nvPr/>
          </p:nvSpPr>
          <p:spPr>
            <a:xfrm>
              <a:off x="4761461" y="5227001"/>
              <a:ext cx="967902" cy="246221"/>
            </a:xfrm>
            <a:prstGeom prst="rect">
              <a:avLst/>
            </a:prstGeom>
            <a:noFill/>
          </p:spPr>
          <p:txBody>
            <a:bodyPr wrap="squar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de-DE" sz="800" dirty="0">
                  <a:latin typeface="League Spartan SemiBold" pitchFamily="2" charset="0"/>
                </a:rPr>
                <a:t>Pizzaofen </a:t>
              </a:r>
              <a:r>
                <a:rPr lang="de-DE" sz="800" dirty="0" err="1">
                  <a:latin typeface="League Spartan SemiBold" pitchFamily="2" charset="0"/>
                </a:rPr>
                <a:t>Tabletop</a:t>
              </a:r>
              <a:br>
                <a:rPr lang="de-DE" sz="800" dirty="0">
                  <a:latin typeface="League Spartan SemiBold" pitchFamily="2" charset="0"/>
                </a:rPr>
              </a:br>
              <a:r>
                <a:rPr lang="de-DE" sz="800" dirty="0">
                  <a:latin typeface="League Spartan SemiBold" pitchFamily="2" charset="0"/>
                </a:rPr>
                <a:t>Typ1</a:t>
              </a:r>
            </a:p>
          </p:txBody>
        </p:sp>
        <p:pic>
          <p:nvPicPr>
            <p:cNvPr id="8" name="Grafik 7" descr="Ein Bild, das Regenschirm, Stuhl enthält.&#10;&#10;KI-generierte Inhalte können fehlerhaft sein.">
              <a:extLst>
                <a:ext uri="{FF2B5EF4-FFF2-40B4-BE49-F238E27FC236}">
                  <a16:creationId xmlns:a16="http://schemas.microsoft.com/office/drawing/2014/main" id="{CF24F419-B8F4-9CB4-303C-D7470312AA0F}"/>
                </a:ext>
              </a:extLst>
            </p:cNvPr>
            <p:cNvPicPr>
              <a:picLocks noChangeAspect="1"/>
            </p:cNvPicPr>
            <p:nvPr/>
          </p:nvPicPr>
          <p:blipFill>
            <a:blip r:embed="rId23" cstate="screen">
              <a:extLst>
                <a:ext uri="{28A0092B-C50C-407E-A947-70E740481C1C}">
                  <a14:useLocalDpi xmlns:a14="http://schemas.microsoft.com/office/drawing/2010/main"/>
                </a:ext>
              </a:extLst>
            </a:blip>
            <a:srcRect/>
            <a:stretch/>
          </p:blipFill>
          <p:spPr>
            <a:xfrm>
              <a:off x="4955319" y="2439847"/>
              <a:ext cx="844690" cy="480875"/>
            </a:xfrm>
            <a:prstGeom prst="rect">
              <a:avLst/>
            </a:prstGeom>
          </p:spPr>
        </p:pic>
      </p:grpSp>
      <p:grpSp>
        <p:nvGrpSpPr>
          <p:cNvPr id="22" name="Gruppieren 21">
            <a:extLst>
              <a:ext uri="{FF2B5EF4-FFF2-40B4-BE49-F238E27FC236}">
                <a16:creationId xmlns:a16="http://schemas.microsoft.com/office/drawing/2014/main" id="{A9783844-AE0B-8307-4851-B9FB74315616}"/>
              </a:ext>
            </a:extLst>
          </p:cNvPr>
          <p:cNvGrpSpPr/>
          <p:nvPr/>
        </p:nvGrpSpPr>
        <p:grpSpPr>
          <a:xfrm>
            <a:off x="3654864" y="829772"/>
            <a:ext cx="1518091" cy="2676410"/>
            <a:chOff x="9997301" y="475884"/>
            <a:chExt cx="1518091" cy="2676410"/>
          </a:xfrm>
        </p:grpSpPr>
        <p:grpSp>
          <p:nvGrpSpPr>
            <p:cNvPr id="23" name="Gruppieren 22">
              <a:extLst>
                <a:ext uri="{FF2B5EF4-FFF2-40B4-BE49-F238E27FC236}">
                  <a16:creationId xmlns:a16="http://schemas.microsoft.com/office/drawing/2014/main" id="{8B9396B6-4115-61B3-F65C-36E407224F4D}"/>
                </a:ext>
              </a:extLst>
            </p:cNvPr>
            <p:cNvGrpSpPr/>
            <p:nvPr/>
          </p:nvGrpSpPr>
          <p:grpSpPr>
            <a:xfrm>
              <a:off x="10047466" y="475884"/>
              <a:ext cx="1455559" cy="2403784"/>
              <a:chOff x="8998767" y="176079"/>
              <a:chExt cx="1455559" cy="2403784"/>
            </a:xfrm>
          </p:grpSpPr>
          <p:sp>
            <p:nvSpPr>
              <p:cNvPr id="27" name="Rechteck 26">
                <a:extLst>
                  <a:ext uri="{FF2B5EF4-FFF2-40B4-BE49-F238E27FC236}">
                    <a16:creationId xmlns:a16="http://schemas.microsoft.com/office/drawing/2014/main" id="{F04D16BB-813F-7A0E-68A6-9CFA9E4280DA}"/>
                  </a:ext>
                </a:extLst>
              </p:cNvPr>
              <p:cNvSpPr>
                <a:spLocks/>
              </p:cNvSpPr>
              <p:nvPr/>
            </p:nvSpPr>
            <p:spPr>
              <a:xfrm>
                <a:off x="9018856" y="1041246"/>
                <a:ext cx="1429200" cy="1538617"/>
              </a:xfrm>
              <a:prstGeom prst="rect">
                <a:avLst/>
              </a:prstGeom>
              <a:pattFill prst="pct80">
                <a:fgClr>
                  <a:schemeClr val="tx1">
                    <a:lumMod val="65000"/>
                    <a:lumOff val="35000"/>
                  </a:schemeClr>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800" dirty="0"/>
                  <a:t>Ecke</a:t>
                </a:r>
                <a:br>
                  <a:rPr lang="de-DE" sz="1800" dirty="0"/>
                </a:br>
                <a:r>
                  <a:rPr lang="de-DE" sz="1800" dirty="0"/>
                  <a:t>Übergang</a:t>
                </a:r>
              </a:p>
              <a:p>
                <a:pPr algn="ctr"/>
                <a:r>
                  <a:rPr lang="de-DE" sz="1800" dirty="0"/>
                  <a:t>Schenkel</a:t>
                </a:r>
              </a:p>
            </p:txBody>
          </p:sp>
          <p:grpSp>
            <p:nvGrpSpPr>
              <p:cNvPr id="28" name="Maßangabe">
                <a:extLst>
                  <a:ext uri="{FF2B5EF4-FFF2-40B4-BE49-F238E27FC236}">
                    <a16:creationId xmlns:a16="http://schemas.microsoft.com/office/drawing/2014/main" id="{27062752-9EA1-E772-DDDD-7D76FCA0787E}"/>
                  </a:ext>
                </a:extLst>
              </p:cNvPr>
              <p:cNvGrpSpPr/>
              <p:nvPr/>
            </p:nvGrpSpPr>
            <p:grpSpPr>
              <a:xfrm>
                <a:off x="8998767" y="176079"/>
                <a:ext cx="1455559" cy="196310"/>
                <a:chOff x="126814" y="493098"/>
                <a:chExt cx="1207567" cy="196310"/>
              </a:xfrm>
            </p:grpSpPr>
            <p:cxnSp>
              <p:nvCxnSpPr>
                <p:cNvPr id="29" name="Gerader Verbinder 28">
                  <a:extLst>
                    <a:ext uri="{FF2B5EF4-FFF2-40B4-BE49-F238E27FC236}">
                      <a16:creationId xmlns:a16="http://schemas.microsoft.com/office/drawing/2014/main" id="{4EEE49B1-1EC2-3157-11A1-33EAF77463E1}"/>
                    </a:ext>
                  </a:extLst>
                </p:cNvPr>
                <p:cNvCxnSpPr>
                  <a:cxnSpLocks/>
                </p:cNvCxnSpPr>
                <p:nvPr/>
              </p:nvCxnSpPr>
              <p:spPr>
                <a:xfrm flipV="1">
                  <a:off x="126814" y="500582"/>
                  <a:ext cx="0" cy="179360"/>
                </a:xfrm>
                <a:prstGeom prst="line">
                  <a:avLst/>
                </a:prstGeom>
              </p:spPr>
              <p:style>
                <a:lnRef idx="1">
                  <a:schemeClr val="dk1"/>
                </a:lnRef>
                <a:fillRef idx="0">
                  <a:schemeClr val="dk1"/>
                </a:fillRef>
                <a:effectRef idx="0">
                  <a:schemeClr val="dk1"/>
                </a:effectRef>
                <a:fontRef idx="minor">
                  <a:schemeClr val="tx1"/>
                </a:fontRef>
              </p:style>
            </p:cxnSp>
            <p:cxnSp>
              <p:nvCxnSpPr>
                <p:cNvPr id="30" name="Gerader Verbinder 29">
                  <a:extLst>
                    <a:ext uri="{FF2B5EF4-FFF2-40B4-BE49-F238E27FC236}">
                      <a16:creationId xmlns:a16="http://schemas.microsoft.com/office/drawing/2014/main" id="{2C8990EC-D9D4-7BBA-B466-598B2AECD5DD}"/>
                    </a:ext>
                  </a:extLst>
                </p:cNvPr>
                <p:cNvCxnSpPr>
                  <a:cxnSpLocks/>
                </p:cNvCxnSpPr>
                <p:nvPr/>
              </p:nvCxnSpPr>
              <p:spPr>
                <a:xfrm flipV="1">
                  <a:off x="1330263" y="523875"/>
                  <a:ext cx="0" cy="165533"/>
                </a:xfrm>
                <a:prstGeom prst="line">
                  <a:avLst/>
                </a:prstGeom>
              </p:spPr>
              <p:style>
                <a:lnRef idx="1">
                  <a:schemeClr val="dk1"/>
                </a:lnRef>
                <a:fillRef idx="0">
                  <a:schemeClr val="dk1"/>
                </a:fillRef>
                <a:effectRef idx="0">
                  <a:schemeClr val="dk1"/>
                </a:effectRef>
                <a:fontRef idx="minor">
                  <a:schemeClr val="tx1"/>
                </a:fontRef>
              </p:style>
            </p:cxnSp>
            <p:cxnSp>
              <p:nvCxnSpPr>
                <p:cNvPr id="31" name="Gerader Verbinder 30">
                  <a:extLst>
                    <a:ext uri="{FF2B5EF4-FFF2-40B4-BE49-F238E27FC236}">
                      <a16:creationId xmlns:a16="http://schemas.microsoft.com/office/drawing/2014/main" id="{54014B37-C37D-5F36-0F56-A6B2B9E1C3CD}"/>
                    </a:ext>
                  </a:extLst>
                </p:cNvPr>
                <p:cNvCxnSpPr>
                  <a:cxnSpLocks/>
                </p:cNvCxnSpPr>
                <p:nvPr/>
              </p:nvCxnSpPr>
              <p:spPr>
                <a:xfrm>
                  <a:off x="126814" y="590582"/>
                  <a:ext cx="1207567" cy="0"/>
                </a:xfrm>
                <a:prstGeom prst="line">
                  <a:avLst/>
                </a:prstGeom>
                <a:ln>
                  <a:headEnd type="arrow" w="sm" len="sm"/>
                  <a:tailEnd type="arrow" w="sm" len="sm"/>
                </a:ln>
              </p:spPr>
              <p:style>
                <a:lnRef idx="1">
                  <a:schemeClr val="dk1"/>
                </a:lnRef>
                <a:fillRef idx="0">
                  <a:schemeClr val="dk1"/>
                </a:fillRef>
                <a:effectRef idx="0">
                  <a:schemeClr val="dk1"/>
                </a:effectRef>
                <a:fontRef idx="minor">
                  <a:schemeClr val="tx1"/>
                </a:fontRef>
              </p:style>
            </p:cxnSp>
            <p:sp>
              <p:nvSpPr>
                <p:cNvPr id="32" name="Textfeld 31">
                  <a:extLst>
                    <a:ext uri="{FF2B5EF4-FFF2-40B4-BE49-F238E27FC236}">
                      <a16:creationId xmlns:a16="http://schemas.microsoft.com/office/drawing/2014/main" id="{227667D2-B0FA-6C6E-7C54-C56FD188F002}"/>
                    </a:ext>
                  </a:extLst>
                </p:cNvPr>
                <p:cNvSpPr txBox="1"/>
                <p:nvPr/>
              </p:nvSpPr>
              <p:spPr>
                <a:xfrm>
                  <a:off x="288501" y="493098"/>
                  <a:ext cx="756000" cy="123111"/>
                </a:xfrm>
                <a:prstGeom prst="rect">
                  <a:avLst/>
                </a:prstGeom>
                <a:noFill/>
              </p:spPr>
              <p:txBody>
                <a:bodyPr wrap="square" lIns="0" tIns="0" rIns="0" bIns="0">
                  <a:spAutoFit/>
                </a:bodyPr>
                <a:lstStyle/>
                <a:p>
                  <a:pPr algn="ctr"/>
                  <a:r>
                    <a:rPr lang="de-DE" sz="800" dirty="0">
                      <a:latin typeface="League Spartan" pitchFamily="2" charset="0"/>
                    </a:rPr>
                    <a:t>Ab 800mm</a:t>
                  </a:r>
                </a:p>
              </p:txBody>
            </p:sp>
          </p:grpSp>
        </p:grpSp>
        <p:pic>
          <p:nvPicPr>
            <p:cNvPr id="24" name="Grafik 23" descr="Ein Bild, das Screenshot, Schwarz, Rechteck enthält.&#10;&#10;Automatisch generierte Beschreibung">
              <a:extLst>
                <a:ext uri="{FF2B5EF4-FFF2-40B4-BE49-F238E27FC236}">
                  <a16:creationId xmlns:a16="http://schemas.microsoft.com/office/drawing/2014/main" id="{C1A89D6A-28FC-7303-1238-285E48FB34AD}"/>
                </a:ext>
              </a:extLst>
            </p:cNvPr>
            <p:cNvPicPr>
              <a:picLocks/>
            </p:cNvPicPr>
            <p:nvPr/>
          </p:nvPicPr>
          <p:blipFill>
            <a:blip r:embed="rId24" cstate="screen">
              <a:extLst>
                <a:ext uri="{28A0092B-C50C-407E-A947-70E740481C1C}">
                  <a14:useLocalDpi xmlns:a14="http://schemas.microsoft.com/office/drawing/2010/main"/>
                </a:ext>
              </a:extLst>
            </a:blip>
            <a:srcRect b="-3"/>
            <a:stretch/>
          </p:blipFill>
          <p:spPr>
            <a:xfrm rot="5400000" flipV="1">
              <a:off x="10651392" y="2019344"/>
              <a:ext cx="1548000" cy="180000"/>
            </a:xfrm>
            <a:prstGeom prst="rect">
              <a:avLst/>
            </a:prstGeom>
          </p:spPr>
        </p:pic>
        <p:pic>
          <p:nvPicPr>
            <p:cNvPr id="25" name="Grafik 24" descr="Ein Bild, das Screenshot, Schwarz, Rechteck enthält.&#10;&#10;Automatisch generierte Beschreibung">
              <a:extLst>
                <a:ext uri="{FF2B5EF4-FFF2-40B4-BE49-F238E27FC236}">
                  <a16:creationId xmlns:a16="http://schemas.microsoft.com/office/drawing/2014/main" id="{A772D26F-8308-79D5-746E-FD1589B4D51E}"/>
                </a:ext>
              </a:extLst>
            </p:cNvPr>
            <p:cNvPicPr>
              <a:picLocks/>
            </p:cNvPicPr>
            <p:nvPr/>
          </p:nvPicPr>
          <p:blipFill>
            <a:blip r:embed="rId24" cstate="screen">
              <a:extLst>
                <a:ext uri="{28A0092B-C50C-407E-A947-70E740481C1C}">
                  <a14:useLocalDpi xmlns:a14="http://schemas.microsoft.com/office/drawing/2010/main"/>
                </a:ext>
              </a:extLst>
            </a:blip>
            <a:srcRect b="-3"/>
            <a:stretch/>
          </p:blipFill>
          <p:spPr>
            <a:xfrm rot="5400000" flipV="1">
              <a:off x="9313301" y="2023842"/>
              <a:ext cx="1548000" cy="180000"/>
            </a:xfrm>
            <a:prstGeom prst="rect">
              <a:avLst/>
            </a:prstGeom>
          </p:spPr>
        </p:pic>
        <p:sp>
          <p:nvSpPr>
            <p:cNvPr id="26" name="Textfeld 25">
              <a:extLst>
                <a:ext uri="{FF2B5EF4-FFF2-40B4-BE49-F238E27FC236}">
                  <a16:creationId xmlns:a16="http://schemas.microsoft.com/office/drawing/2014/main" id="{8E64E922-08B6-CC53-2039-08D68B20CD39}"/>
                </a:ext>
              </a:extLst>
            </p:cNvPr>
            <p:cNvSpPr txBox="1"/>
            <p:nvPr/>
          </p:nvSpPr>
          <p:spPr>
            <a:xfrm>
              <a:off x="10249666" y="3029183"/>
              <a:ext cx="1076400" cy="123111"/>
            </a:xfrm>
            <a:prstGeom prst="rect">
              <a:avLst/>
            </a:prstGeom>
            <a:noFill/>
          </p:spPr>
          <p:txBody>
            <a:bodyPr wrap="square" lIns="0" tIns="0" rIns="0" bIns="0">
              <a:spAutoFit/>
            </a:bodyPr>
            <a:lstStyle/>
            <a:p>
              <a:pPr algn="ctr"/>
              <a:r>
                <a:rPr lang="de-DE" sz="800" dirty="0">
                  <a:latin typeface="League Spartan SemiBold" pitchFamily="2" charset="0"/>
                  <a:hlinkClick r:id="rId25"/>
                </a:rPr>
                <a:t>Eckblende</a:t>
              </a:r>
              <a:endParaRPr lang="de-DE" sz="800" dirty="0">
                <a:latin typeface="League Spartan" pitchFamily="2" charset="0"/>
              </a:endParaRPr>
            </a:p>
          </p:txBody>
        </p:sp>
      </p:grpSp>
      <p:grpSp>
        <p:nvGrpSpPr>
          <p:cNvPr id="2" name="Gruppieren 1">
            <a:extLst>
              <a:ext uri="{FF2B5EF4-FFF2-40B4-BE49-F238E27FC236}">
                <a16:creationId xmlns:a16="http://schemas.microsoft.com/office/drawing/2014/main" id="{1F52CFE1-82C5-18E3-908B-479A5E1A2B0F}"/>
              </a:ext>
            </a:extLst>
          </p:cNvPr>
          <p:cNvGrpSpPr/>
          <p:nvPr/>
        </p:nvGrpSpPr>
        <p:grpSpPr>
          <a:xfrm>
            <a:off x="388310" y="1664062"/>
            <a:ext cx="123111" cy="2123844"/>
            <a:chOff x="12574963" y="5098365"/>
            <a:chExt cx="123111" cy="2123844"/>
          </a:xfrm>
        </p:grpSpPr>
        <p:pic>
          <p:nvPicPr>
            <p:cNvPr id="3" name="Grafik 2" descr="Ein Bild, das Schwarz, Dunkelheit, Screenshot enthält.&#10;&#10;KI-generierte Inhalte können fehlerhaft sein.">
              <a:extLst>
                <a:ext uri="{FF2B5EF4-FFF2-40B4-BE49-F238E27FC236}">
                  <a16:creationId xmlns:a16="http://schemas.microsoft.com/office/drawing/2014/main" id="{516FC216-E843-83DC-E3F7-1DAAA884E853}"/>
                </a:ext>
              </a:extLst>
            </p:cNvPr>
            <p:cNvPicPr>
              <a:picLocks noChangeAspect="1"/>
            </p:cNvPicPr>
            <p:nvPr/>
          </p:nvPicPr>
          <p:blipFill>
            <a:blip r:embed="rId26" cstate="screen">
              <a:extLst>
                <a:ext uri="{BEBA8EAE-BF5A-486C-A8C5-ECC9F3942E4B}">
                  <a14:imgProps xmlns:a14="http://schemas.microsoft.com/office/drawing/2010/main">
                    <a14:imgLayer r:embed="rId27">
                      <a14:imgEffect>
                        <a14:colorTemperature colorTemp="6575"/>
                      </a14:imgEffect>
                      <a14:imgEffect>
                        <a14:brightnessContrast bright="3000" contrast="-13000"/>
                      </a14:imgEffect>
                    </a14:imgLayer>
                  </a14:imgProps>
                </a:ext>
                <a:ext uri="{28A0092B-C50C-407E-A947-70E740481C1C}">
                  <a14:useLocalDpi xmlns:a14="http://schemas.microsoft.com/office/drawing/2010/main"/>
                </a:ext>
              </a:extLst>
            </a:blip>
            <a:srcRect/>
            <a:stretch/>
          </p:blipFill>
          <p:spPr>
            <a:xfrm>
              <a:off x="12592052" y="5098365"/>
              <a:ext cx="89888" cy="1584000"/>
            </a:xfrm>
            <a:prstGeom prst="rect">
              <a:avLst/>
            </a:prstGeom>
          </p:spPr>
        </p:pic>
        <p:sp>
          <p:nvSpPr>
            <p:cNvPr id="4" name="Textfeld 3">
              <a:extLst>
                <a:ext uri="{FF2B5EF4-FFF2-40B4-BE49-F238E27FC236}">
                  <a16:creationId xmlns:a16="http://schemas.microsoft.com/office/drawing/2014/main" id="{1C0E122F-D37F-E861-2B65-F182AD7AC477}"/>
                </a:ext>
              </a:extLst>
            </p:cNvPr>
            <p:cNvSpPr txBox="1"/>
            <p:nvPr/>
          </p:nvSpPr>
          <p:spPr>
            <a:xfrm rot="16200000">
              <a:off x="12372689" y="6896824"/>
              <a:ext cx="527659" cy="123111"/>
            </a:xfrm>
            <a:prstGeom prst="rect">
              <a:avLst/>
            </a:prstGeom>
            <a:noFill/>
          </p:spPr>
          <p:txBody>
            <a:bodyPr wrap="square" lIns="0" tIns="0" rIns="0" bIns="0">
              <a:spAutoFit/>
            </a:bodyPr>
            <a:lstStyle/>
            <a:p>
              <a:pPr algn="ctr"/>
              <a:r>
                <a:rPr lang="de-DE" sz="800" dirty="0">
                  <a:latin typeface="League Spartan SemiBold" pitchFamily="2" charset="0"/>
                  <a:hlinkClick r:id="rId28"/>
                </a:rPr>
                <a:t>Stirnblende</a:t>
              </a:r>
              <a:endParaRPr lang="de-DE" sz="800" dirty="0">
                <a:latin typeface="League Spartan" pitchFamily="2" charset="0"/>
              </a:endParaRPr>
            </a:p>
          </p:txBody>
        </p:sp>
      </p:grpSp>
      <p:grpSp>
        <p:nvGrpSpPr>
          <p:cNvPr id="7" name="Gruppieren 6">
            <a:extLst>
              <a:ext uri="{FF2B5EF4-FFF2-40B4-BE49-F238E27FC236}">
                <a16:creationId xmlns:a16="http://schemas.microsoft.com/office/drawing/2014/main" id="{6AE28438-3EFD-AEA1-CF87-B22117E6020B}"/>
              </a:ext>
            </a:extLst>
          </p:cNvPr>
          <p:cNvGrpSpPr/>
          <p:nvPr/>
        </p:nvGrpSpPr>
        <p:grpSpPr>
          <a:xfrm>
            <a:off x="10509157" y="1669143"/>
            <a:ext cx="212999" cy="1584000"/>
            <a:chOff x="12592052" y="5098365"/>
            <a:chExt cx="212999" cy="1584000"/>
          </a:xfrm>
        </p:grpSpPr>
        <p:pic>
          <p:nvPicPr>
            <p:cNvPr id="9" name="Grafik 8" descr="Ein Bild, das Schwarz, Dunkelheit, Screenshot enthält.&#10;&#10;KI-generierte Inhalte können fehlerhaft sein.">
              <a:extLst>
                <a:ext uri="{FF2B5EF4-FFF2-40B4-BE49-F238E27FC236}">
                  <a16:creationId xmlns:a16="http://schemas.microsoft.com/office/drawing/2014/main" id="{5EF6DA1C-22C7-E5E8-4349-F613AF639C2C}"/>
                </a:ext>
              </a:extLst>
            </p:cNvPr>
            <p:cNvPicPr>
              <a:picLocks noChangeAspect="1"/>
            </p:cNvPicPr>
            <p:nvPr/>
          </p:nvPicPr>
          <p:blipFill>
            <a:blip r:embed="rId26" cstate="screen">
              <a:extLst>
                <a:ext uri="{BEBA8EAE-BF5A-486C-A8C5-ECC9F3942E4B}">
                  <a14:imgProps xmlns:a14="http://schemas.microsoft.com/office/drawing/2010/main">
                    <a14:imgLayer r:embed="rId27">
                      <a14:imgEffect>
                        <a14:colorTemperature colorTemp="6575"/>
                      </a14:imgEffect>
                      <a14:imgEffect>
                        <a14:brightnessContrast bright="3000" contrast="-13000"/>
                      </a14:imgEffect>
                    </a14:imgLayer>
                  </a14:imgProps>
                </a:ext>
                <a:ext uri="{28A0092B-C50C-407E-A947-70E740481C1C}">
                  <a14:useLocalDpi xmlns:a14="http://schemas.microsoft.com/office/drawing/2010/main"/>
                </a:ext>
              </a:extLst>
            </a:blip>
            <a:srcRect/>
            <a:stretch/>
          </p:blipFill>
          <p:spPr>
            <a:xfrm>
              <a:off x="12592052" y="5098365"/>
              <a:ext cx="89888" cy="1584000"/>
            </a:xfrm>
            <a:prstGeom prst="rect">
              <a:avLst/>
            </a:prstGeom>
          </p:spPr>
        </p:pic>
        <p:sp>
          <p:nvSpPr>
            <p:cNvPr id="11" name="Textfeld 10">
              <a:extLst>
                <a:ext uri="{FF2B5EF4-FFF2-40B4-BE49-F238E27FC236}">
                  <a16:creationId xmlns:a16="http://schemas.microsoft.com/office/drawing/2014/main" id="{4FB4C62E-F7D7-EA18-A355-5C1B1DBFA38C}"/>
                </a:ext>
              </a:extLst>
            </p:cNvPr>
            <p:cNvSpPr txBox="1"/>
            <p:nvPr/>
          </p:nvSpPr>
          <p:spPr>
            <a:xfrm rot="5400000">
              <a:off x="12479666" y="5893498"/>
              <a:ext cx="527659" cy="123111"/>
            </a:xfrm>
            <a:prstGeom prst="rect">
              <a:avLst/>
            </a:prstGeom>
            <a:noFill/>
          </p:spPr>
          <p:txBody>
            <a:bodyPr wrap="square" lIns="0" tIns="0" rIns="0" bIns="0">
              <a:spAutoFit/>
            </a:bodyPr>
            <a:lstStyle/>
            <a:p>
              <a:pPr algn="ctr"/>
              <a:r>
                <a:rPr lang="de-DE" sz="800" dirty="0">
                  <a:latin typeface="League Spartan SemiBold" pitchFamily="2" charset="0"/>
                  <a:hlinkClick r:id="rId28"/>
                </a:rPr>
                <a:t>Stirnblende</a:t>
              </a:r>
              <a:endParaRPr lang="de-DE" sz="800" dirty="0">
                <a:latin typeface="League Spartan" pitchFamily="2" charset="0"/>
              </a:endParaRPr>
            </a:p>
          </p:txBody>
        </p:sp>
      </p:grpSp>
    </p:spTree>
    <p:extLst>
      <p:ext uri="{BB962C8B-B14F-4D97-AF65-F5344CB8AC3E}">
        <p14:creationId xmlns:p14="http://schemas.microsoft.com/office/powerpoint/2010/main" val="3210519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58B340-BFF5-CE28-228E-206F75DB2E4C}"/>
            </a:ext>
          </a:extLst>
        </p:cNvPr>
        <p:cNvGrpSpPr/>
        <p:nvPr/>
      </p:nvGrpSpPr>
      <p:grpSpPr>
        <a:xfrm>
          <a:off x="0" y="0"/>
          <a:ext cx="0" cy="0"/>
          <a:chOff x="0" y="0"/>
          <a:chExt cx="0" cy="0"/>
        </a:xfrm>
      </p:grpSpPr>
      <p:sp>
        <p:nvSpPr>
          <p:cNvPr id="14" name="Textfeld 3">
            <a:extLst>
              <a:ext uri="{FF2B5EF4-FFF2-40B4-BE49-F238E27FC236}">
                <a16:creationId xmlns:a16="http://schemas.microsoft.com/office/drawing/2014/main" id="{7431DADA-515D-1267-74AE-C3B921EC8406}"/>
              </a:ext>
            </a:extLst>
          </p:cNvPr>
          <p:cNvSpPr txBox="1"/>
          <p:nvPr/>
        </p:nvSpPr>
        <p:spPr>
          <a:xfrm>
            <a:off x="887011" y="1477004"/>
            <a:ext cx="2646051" cy="184666"/>
          </a:xfrm>
          <a:prstGeom prst="rect">
            <a:avLst/>
          </a:prstGeom>
          <a:noFill/>
        </p:spPr>
        <p:txBody>
          <a:bodyPr wrap="square" lIns="0" tIns="0" rIns="0" bIns="0">
            <a:spAutoFit/>
          </a:bodyPr>
          <a:lstStyle>
            <a:defPPr>
              <a:defRPr lang="de-DE"/>
            </a:defPPr>
            <a:lvl1pPr marL="0" algn="l" defTabSz="1300825" rtl="0" eaLnBrk="1" latinLnBrk="0" hangingPunct="1">
              <a:defRPr sz="2561" kern="1200">
                <a:solidFill>
                  <a:schemeClr val="tx1"/>
                </a:solidFill>
                <a:latin typeface="+mn-lt"/>
                <a:ea typeface="+mn-ea"/>
                <a:cs typeface="+mn-cs"/>
              </a:defRPr>
            </a:lvl1pPr>
            <a:lvl2pPr marL="650413" algn="l" defTabSz="1300825" rtl="0" eaLnBrk="1" latinLnBrk="0" hangingPunct="1">
              <a:defRPr sz="2561" kern="1200">
                <a:solidFill>
                  <a:schemeClr val="tx1"/>
                </a:solidFill>
                <a:latin typeface="+mn-lt"/>
                <a:ea typeface="+mn-ea"/>
                <a:cs typeface="+mn-cs"/>
              </a:defRPr>
            </a:lvl2pPr>
            <a:lvl3pPr marL="1300825" algn="l" defTabSz="1300825" rtl="0" eaLnBrk="1" latinLnBrk="0" hangingPunct="1">
              <a:defRPr sz="2561" kern="1200">
                <a:solidFill>
                  <a:schemeClr val="tx1"/>
                </a:solidFill>
                <a:latin typeface="+mn-lt"/>
                <a:ea typeface="+mn-ea"/>
                <a:cs typeface="+mn-cs"/>
              </a:defRPr>
            </a:lvl3pPr>
            <a:lvl4pPr marL="1951238" algn="l" defTabSz="1300825" rtl="0" eaLnBrk="1" latinLnBrk="0" hangingPunct="1">
              <a:defRPr sz="2561" kern="1200">
                <a:solidFill>
                  <a:schemeClr val="tx1"/>
                </a:solidFill>
                <a:latin typeface="+mn-lt"/>
                <a:ea typeface="+mn-ea"/>
                <a:cs typeface="+mn-cs"/>
              </a:defRPr>
            </a:lvl4pPr>
            <a:lvl5pPr marL="2601651" algn="l" defTabSz="1300825" rtl="0" eaLnBrk="1" latinLnBrk="0" hangingPunct="1">
              <a:defRPr sz="2561" kern="1200">
                <a:solidFill>
                  <a:schemeClr val="tx1"/>
                </a:solidFill>
                <a:latin typeface="+mn-lt"/>
                <a:ea typeface="+mn-ea"/>
                <a:cs typeface="+mn-cs"/>
              </a:defRPr>
            </a:lvl5pPr>
            <a:lvl6pPr marL="3252064" algn="l" defTabSz="1300825" rtl="0" eaLnBrk="1" latinLnBrk="0" hangingPunct="1">
              <a:defRPr sz="2561" kern="1200">
                <a:solidFill>
                  <a:schemeClr val="tx1"/>
                </a:solidFill>
                <a:latin typeface="+mn-lt"/>
                <a:ea typeface="+mn-ea"/>
                <a:cs typeface="+mn-cs"/>
              </a:defRPr>
            </a:lvl6pPr>
            <a:lvl7pPr marL="3902476" algn="l" defTabSz="1300825" rtl="0" eaLnBrk="1" latinLnBrk="0" hangingPunct="1">
              <a:defRPr sz="2561" kern="1200">
                <a:solidFill>
                  <a:schemeClr val="tx1"/>
                </a:solidFill>
                <a:latin typeface="+mn-lt"/>
                <a:ea typeface="+mn-ea"/>
                <a:cs typeface="+mn-cs"/>
              </a:defRPr>
            </a:lvl7pPr>
            <a:lvl8pPr marL="4552889" algn="l" defTabSz="1300825" rtl="0" eaLnBrk="1" latinLnBrk="0" hangingPunct="1">
              <a:defRPr sz="2561" kern="1200">
                <a:solidFill>
                  <a:schemeClr val="tx1"/>
                </a:solidFill>
                <a:latin typeface="+mn-lt"/>
                <a:ea typeface="+mn-ea"/>
                <a:cs typeface="+mn-cs"/>
              </a:defRPr>
            </a:lvl8pPr>
            <a:lvl9pPr marL="5203302" algn="l" defTabSz="1300825" rtl="0" eaLnBrk="1" latinLnBrk="0" hangingPunct="1">
              <a:defRPr sz="2561" kern="1200">
                <a:solidFill>
                  <a:schemeClr val="tx1"/>
                </a:solidFill>
                <a:latin typeface="+mn-lt"/>
                <a:ea typeface="+mn-ea"/>
                <a:cs typeface="+mn-cs"/>
              </a:defRPr>
            </a:lvl9pPr>
          </a:lstStyle>
          <a:p>
            <a:pPr algn="l" rtl="0"/>
            <a:r>
              <a:rPr lang="de-DE" sz="1200" dirty="0">
                <a:latin typeface="League Spartan SemiBold" pitchFamily="2" charset="0"/>
                <a:cs typeface="Arial" panose="020B0604020202020204" pitchFamily="34" charset="0"/>
              </a:rPr>
              <a:t>Deine Kontaktdaten</a:t>
            </a:r>
          </a:p>
        </p:txBody>
      </p:sp>
      <p:sp>
        <p:nvSpPr>
          <p:cNvPr id="15" name="Textfeld 14">
            <a:extLst>
              <a:ext uri="{FF2B5EF4-FFF2-40B4-BE49-F238E27FC236}">
                <a16:creationId xmlns:a16="http://schemas.microsoft.com/office/drawing/2014/main" id="{71A8941B-4F6B-1A9B-F87B-D3F3DFBA5B4D}"/>
              </a:ext>
            </a:extLst>
          </p:cNvPr>
          <p:cNvSpPr txBox="1"/>
          <p:nvPr/>
        </p:nvSpPr>
        <p:spPr>
          <a:xfrm>
            <a:off x="887011" y="1661670"/>
            <a:ext cx="3989045" cy="1374368"/>
          </a:xfrm>
          <a:prstGeom prst="rect">
            <a:avLst/>
          </a:prstGeom>
          <a:solidFill>
            <a:schemeClr val="bg1">
              <a:lumMod val="85000"/>
            </a:schemeClr>
          </a:solidFill>
        </p:spPr>
        <p:txBody>
          <a:bodyPr wrap="square">
            <a:noAutofit/>
          </a:bodyPr>
          <a:lstStyle>
            <a:defPPr>
              <a:defRPr lang="de-DE"/>
            </a:defPPr>
            <a:lvl1pPr marL="0" algn="l" defTabSz="1300825" rtl="0" eaLnBrk="1" latinLnBrk="0" hangingPunct="1">
              <a:defRPr sz="2561" kern="1200">
                <a:solidFill>
                  <a:schemeClr val="tx1"/>
                </a:solidFill>
                <a:latin typeface="+mn-lt"/>
                <a:ea typeface="+mn-ea"/>
                <a:cs typeface="+mn-cs"/>
              </a:defRPr>
            </a:lvl1pPr>
            <a:lvl2pPr marL="650413" algn="l" defTabSz="1300825" rtl="0" eaLnBrk="1" latinLnBrk="0" hangingPunct="1">
              <a:defRPr sz="2561" kern="1200">
                <a:solidFill>
                  <a:schemeClr val="tx1"/>
                </a:solidFill>
                <a:latin typeface="+mn-lt"/>
                <a:ea typeface="+mn-ea"/>
                <a:cs typeface="+mn-cs"/>
              </a:defRPr>
            </a:lvl2pPr>
            <a:lvl3pPr marL="1300825" algn="l" defTabSz="1300825" rtl="0" eaLnBrk="1" latinLnBrk="0" hangingPunct="1">
              <a:defRPr sz="2561" kern="1200">
                <a:solidFill>
                  <a:schemeClr val="tx1"/>
                </a:solidFill>
                <a:latin typeface="+mn-lt"/>
                <a:ea typeface="+mn-ea"/>
                <a:cs typeface="+mn-cs"/>
              </a:defRPr>
            </a:lvl3pPr>
            <a:lvl4pPr marL="1951238" algn="l" defTabSz="1300825" rtl="0" eaLnBrk="1" latinLnBrk="0" hangingPunct="1">
              <a:defRPr sz="2561" kern="1200">
                <a:solidFill>
                  <a:schemeClr val="tx1"/>
                </a:solidFill>
                <a:latin typeface="+mn-lt"/>
                <a:ea typeface="+mn-ea"/>
                <a:cs typeface="+mn-cs"/>
              </a:defRPr>
            </a:lvl4pPr>
            <a:lvl5pPr marL="2601651" algn="l" defTabSz="1300825" rtl="0" eaLnBrk="1" latinLnBrk="0" hangingPunct="1">
              <a:defRPr sz="2561" kern="1200">
                <a:solidFill>
                  <a:schemeClr val="tx1"/>
                </a:solidFill>
                <a:latin typeface="+mn-lt"/>
                <a:ea typeface="+mn-ea"/>
                <a:cs typeface="+mn-cs"/>
              </a:defRPr>
            </a:lvl5pPr>
            <a:lvl6pPr marL="3252064" algn="l" defTabSz="1300825" rtl="0" eaLnBrk="1" latinLnBrk="0" hangingPunct="1">
              <a:defRPr sz="2561" kern="1200">
                <a:solidFill>
                  <a:schemeClr val="tx1"/>
                </a:solidFill>
                <a:latin typeface="+mn-lt"/>
                <a:ea typeface="+mn-ea"/>
                <a:cs typeface="+mn-cs"/>
              </a:defRPr>
            </a:lvl6pPr>
            <a:lvl7pPr marL="3902476" algn="l" defTabSz="1300825" rtl="0" eaLnBrk="1" latinLnBrk="0" hangingPunct="1">
              <a:defRPr sz="2561" kern="1200">
                <a:solidFill>
                  <a:schemeClr val="tx1"/>
                </a:solidFill>
                <a:latin typeface="+mn-lt"/>
                <a:ea typeface="+mn-ea"/>
                <a:cs typeface="+mn-cs"/>
              </a:defRPr>
            </a:lvl7pPr>
            <a:lvl8pPr marL="4552889" algn="l" defTabSz="1300825" rtl="0" eaLnBrk="1" latinLnBrk="0" hangingPunct="1">
              <a:defRPr sz="2561" kern="1200">
                <a:solidFill>
                  <a:schemeClr val="tx1"/>
                </a:solidFill>
                <a:latin typeface="+mn-lt"/>
                <a:ea typeface="+mn-ea"/>
                <a:cs typeface="+mn-cs"/>
              </a:defRPr>
            </a:lvl8pPr>
            <a:lvl9pPr marL="5203302" algn="l" defTabSz="1300825" rtl="0" eaLnBrk="1" latinLnBrk="0" hangingPunct="1">
              <a:defRPr sz="2561" kern="1200">
                <a:solidFill>
                  <a:schemeClr val="tx1"/>
                </a:solidFill>
                <a:latin typeface="+mn-lt"/>
                <a:ea typeface="+mn-ea"/>
                <a:cs typeface="+mn-cs"/>
              </a:defRPr>
            </a:lvl9pPr>
          </a:lstStyle>
          <a:p>
            <a:pPr algn="l" rtl="0"/>
            <a:r>
              <a:rPr lang="de-DE" sz="1200" i="1" dirty="0">
                <a:latin typeface="League Spartan" pitchFamily="2" charset="0"/>
              </a:rPr>
              <a:t>z.B. Name, Emailadresse, Telefon usw.</a:t>
            </a:r>
          </a:p>
        </p:txBody>
      </p:sp>
      <p:sp>
        <p:nvSpPr>
          <p:cNvPr id="16" name="Textfeld 15">
            <a:extLst>
              <a:ext uri="{FF2B5EF4-FFF2-40B4-BE49-F238E27FC236}">
                <a16:creationId xmlns:a16="http://schemas.microsoft.com/office/drawing/2014/main" id="{4584F15E-ABCE-D35E-0323-574C4B6460FC}"/>
              </a:ext>
            </a:extLst>
          </p:cNvPr>
          <p:cNvSpPr txBox="1"/>
          <p:nvPr/>
        </p:nvSpPr>
        <p:spPr>
          <a:xfrm>
            <a:off x="5198704" y="1472573"/>
            <a:ext cx="3189950" cy="184666"/>
          </a:xfrm>
          <a:prstGeom prst="rect">
            <a:avLst/>
          </a:prstGeom>
          <a:noFill/>
        </p:spPr>
        <p:txBody>
          <a:bodyPr wrap="square" lIns="0" tIns="0" rIns="0" bIns="0">
            <a:spAutoFit/>
          </a:bodyPr>
          <a:lstStyle>
            <a:defPPr>
              <a:defRPr lang="de-DE"/>
            </a:defPPr>
            <a:lvl1pPr marL="0" algn="l" defTabSz="1300825" rtl="0" eaLnBrk="1" latinLnBrk="0" hangingPunct="1">
              <a:defRPr sz="2561" kern="1200">
                <a:solidFill>
                  <a:schemeClr val="tx1"/>
                </a:solidFill>
                <a:latin typeface="+mn-lt"/>
                <a:ea typeface="+mn-ea"/>
                <a:cs typeface="+mn-cs"/>
              </a:defRPr>
            </a:lvl1pPr>
            <a:lvl2pPr marL="650413" algn="l" defTabSz="1300825" rtl="0" eaLnBrk="1" latinLnBrk="0" hangingPunct="1">
              <a:defRPr sz="2561" kern="1200">
                <a:solidFill>
                  <a:schemeClr val="tx1"/>
                </a:solidFill>
                <a:latin typeface="+mn-lt"/>
                <a:ea typeface="+mn-ea"/>
                <a:cs typeface="+mn-cs"/>
              </a:defRPr>
            </a:lvl2pPr>
            <a:lvl3pPr marL="1300825" algn="l" defTabSz="1300825" rtl="0" eaLnBrk="1" latinLnBrk="0" hangingPunct="1">
              <a:defRPr sz="2561" kern="1200">
                <a:solidFill>
                  <a:schemeClr val="tx1"/>
                </a:solidFill>
                <a:latin typeface="+mn-lt"/>
                <a:ea typeface="+mn-ea"/>
                <a:cs typeface="+mn-cs"/>
              </a:defRPr>
            </a:lvl3pPr>
            <a:lvl4pPr marL="1951238" algn="l" defTabSz="1300825" rtl="0" eaLnBrk="1" latinLnBrk="0" hangingPunct="1">
              <a:defRPr sz="2561" kern="1200">
                <a:solidFill>
                  <a:schemeClr val="tx1"/>
                </a:solidFill>
                <a:latin typeface="+mn-lt"/>
                <a:ea typeface="+mn-ea"/>
                <a:cs typeface="+mn-cs"/>
              </a:defRPr>
            </a:lvl4pPr>
            <a:lvl5pPr marL="2601651" algn="l" defTabSz="1300825" rtl="0" eaLnBrk="1" latinLnBrk="0" hangingPunct="1">
              <a:defRPr sz="2561" kern="1200">
                <a:solidFill>
                  <a:schemeClr val="tx1"/>
                </a:solidFill>
                <a:latin typeface="+mn-lt"/>
                <a:ea typeface="+mn-ea"/>
                <a:cs typeface="+mn-cs"/>
              </a:defRPr>
            </a:lvl5pPr>
            <a:lvl6pPr marL="3252064" algn="l" defTabSz="1300825" rtl="0" eaLnBrk="1" latinLnBrk="0" hangingPunct="1">
              <a:defRPr sz="2561" kern="1200">
                <a:solidFill>
                  <a:schemeClr val="tx1"/>
                </a:solidFill>
                <a:latin typeface="+mn-lt"/>
                <a:ea typeface="+mn-ea"/>
                <a:cs typeface="+mn-cs"/>
              </a:defRPr>
            </a:lvl6pPr>
            <a:lvl7pPr marL="3902476" algn="l" defTabSz="1300825" rtl="0" eaLnBrk="1" latinLnBrk="0" hangingPunct="1">
              <a:defRPr sz="2561" kern="1200">
                <a:solidFill>
                  <a:schemeClr val="tx1"/>
                </a:solidFill>
                <a:latin typeface="+mn-lt"/>
                <a:ea typeface="+mn-ea"/>
                <a:cs typeface="+mn-cs"/>
              </a:defRPr>
            </a:lvl7pPr>
            <a:lvl8pPr marL="4552889" algn="l" defTabSz="1300825" rtl="0" eaLnBrk="1" latinLnBrk="0" hangingPunct="1">
              <a:defRPr sz="2561" kern="1200">
                <a:solidFill>
                  <a:schemeClr val="tx1"/>
                </a:solidFill>
                <a:latin typeface="+mn-lt"/>
                <a:ea typeface="+mn-ea"/>
                <a:cs typeface="+mn-cs"/>
              </a:defRPr>
            </a:lvl8pPr>
            <a:lvl9pPr marL="5203302" algn="l" defTabSz="1300825" rtl="0" eaLnBrk="1" latinLnBrk="0" hangingPunct="1">
              <a:defRPr sz="2561" kern="1200">
                <a:solidFill>
                  <a:schemeClr val="tx1"/>
                </a:solidFill>
                <a:latin typeface="+mn-lt"/>
                <a:ea typeface="+mn-ea"/>
                <a:cs typeface="+mn-cs"/>
              </a:defRPr>
            </a:lvl9pPr>
          </a:lstStyle>
          <a:p>
            <a:pPr algn="l" rtl="0"/>
            <a:r>
              <a:rPr lang="de-DE" sz="1200" dirty="0">
                <a:latin typeface="League Spartan SemiBold" pitchFamily="2" charset="0"/>
                <a:cs typeface="Arial" panose="020B0604020202020204" pitchFamily="34" charset="0"/>
              </a:rPr>
              <a:t>Freitextfeld</a:t>
            </a:r>
          </a:p>
        </p:txBody>
      </p:sp>
      <p:sp>
        <p:nvSpPr>
          <p:cNvPr id="17" name="Textfeld 3">
            <a:extLst>
              <a:ext uri="{FF2B5EF4-FFF2-40B4-BE49-F238E27FC236}">
                <a16:creationId xmlns:a16="http://schemas.microsoft.com/office/drawing/2014/main" id="{E90C9E6B-E8EF-5060-4003-61871683EEFB}"/>
              </a:ext>
            </a:extLst>
          </p:cNvPr>
          <p:cNvSpPr txBox="1"/>
          <p:nvPr/>
        </p:nvSpPr>
        <p:spPr>
          <a:xfrm>
            <a:off x="5198704" y="1661670"/>
            <a:ext cx="5172646" cy="5757319"/>
          </a:xfrm>
          <a:prstGeom prst="rect">
            <a:avLst/>
          </a:prstGeom>
          <a:solidFill>
            <a:schemeClr val="bg1">
              <a:lumMod val="85000"/>
            </a:schemeClr>
          </a:solidFill>
        </p:spPr>
        <p:txBody>
          <a:bodyPr wrap="square">
            <a:noAutofit/>
          </a:bodyPr>
          <a:lstStyle>
            <a:defPPr>
              <a:defRPr lang="de-DE"/>
            </a:defPPr>
            <a:lvl1pPr marL="0" algn="l" defTabSz="1300825" rtl="0" eaLnBrk="1" latinLnBrk="0" hangingPunct="1">
              <a:defRPr sz="2561" kern="1200">
                <a:solidFill>
                  <a:schemeClr val="tx1"/>
                </a:solidFill>
                <a:latin typeface="+mn-lt"/>
                <a:ea typeface="+mn-ea"/>
                <a:cs typeface="+mn-cs"/>
              </a:defRPr>
            </a:lvl1pPr>
            <a:lvl2pPr marL="650413" algn="l" defTabSz="1300825" rtl="0" eaLnBrk="1" latinLnBrk="0" hangingPunct="1">
              <a:defRPr sz="2561" kern="1200">
                <a:solidFill>
                  <a:schemeClr val="tx1"/>
                </a:solidFill>
                <a:latin typeface="+mn-lt"/>
                <a:ea typeface="+mn-ea"/>
                <a:cs typeface="+mn-cs"/>
              </a:defRPr>
            </a:lvl2pPr>
            <a:lvl3pPr marL="1300825" algn="l" defTabSz="1300825" rtl="0" eaLnBrk="1" latinLnBrk="0" hangingPunct="1">
              <a:defRPr sz="2561" kern="1200">
                <a:solidFill>
                  <a:schemeClr val="tx1"/>
                </a:solidFill>
                <a:latin typeface="+mn-lt"/>
                <a:ea typeface="+mn-ea"/>
                <a:cs typeface="+mn-cs"/>
              </a:defRPr>
            </a:lvl3pPr>
            <a:lvl4pPr marL="1951238" algn="l" defTabSz="1300825" rtl="0" eaLnBrk="1" latinLnBrk="0" hangingPunct="1">
              <a:defRPr sz="2561" kern="1200">
                <a:solidFill>
                  <a:schemeClr val="tx1"/>
                </a:solidFill>
                <a:latin typeface="+mn-lt"/>
                <a:ea typeface="+mn-ea"/>
                <a:cs typeface="+mn-cs"/>
              </a:defRPr>
            </a:lvl4pPr>
            <a:lvl5pPr marL="2601651" algn="l" defTabSz="1300825" rtl="0" eaLnBrk="1" latinLnBrk="0" hangingPunct="1">
              <a:defRPr sz="2561" kern="1200">
                <a:solidFill>
                  <a:schemeClr val="tx1"/>
                </a:solidFill>
                <a:latin typeface="+mn-lt"/>
                <a:ea typeface="+mn-ea"/>
                <a:cs typeface="+mn-cs"/>
              </a:defRPr>
            </a:lvl5pPr>
            <a:lvl6pPr marL="3252064" algn="l" defTabSz="1300825" rtl="0" eaLnBrk="1" latinLnBrk="0" hangingPunct="1">
              <a:defRPr sz="2561" kern="1200">
                <a:solidFill>
                  <a:schemeClr val="tx1"/>
                </a:solidFill>
                <a:latin typeface="+mn-lt"/>
                <a:ea typeface="+mn-ea"/>
                <a:cs typeface="+mn-cs"/>
              </a:defRPr>
            </a:lvl6pPr>
            <a:lvl7pPr marL="3902476" algn="l" defTabSz="1300825" rtl="0" eaLnBrk="1" latinLnBrk="0" hangingPunct="1">
              <a:defRPr sz="2561" kern="1200">
                <a:solidFill>
                  <a:schemeClr val="tx1"/>
                </a:solidFill>
                <a:latin typeface="+mn-lt"/>
                <a:ea typeface="+mn-ea"/>
                <a:cs typeface="+mn-cs"/>
              </a:defRPr>
            </a:lvl7pPr>
            <a:lvl8pPr marL="4552889" algn="l" defTabSz="1300825" rtl="0" eaLnBrk="1" latinLnBrk="0" hangingPunct="1">
              <a:defRPr sz="2561" kern="1200">
                <a:solidFill>
                  <a:schemeClr val="tx1"/>
                </a:solidFill>
                <a:latin typeface="+mn-lt"/>
                <a:ea typeface="+mn-ea"/>
                <a:cs typeface="+mn-cs"/>
              </a:defRPr>
            </a:lvl8pPr>
            <a:lvl9pPr marL="5203302" algn="l" defTabSz="1300825" rtl="0" eaLnBrk="1" latinLnBrk="0" hangingPunct="1">
              <a:defRPr sz="2561" kern="1200">
                <a:solidFill>
                  <a:schemeClr val="tx1"/>
                </a:solidFill>
                <a:latin typeface="+mn-lt"/>
                <a:ea typeface="+mn-ea"/>
                <a:cs typeface="+mn-cs"/>
              </a:defRPr>
            </a:lvl9pPr>
          </a:lstStyle>
          <a:p>
            <a:pPr algn="l" rtl="0"/>
            <a:r>
              <a:rPr lang="de-DE" sz="1200" i="1" dirty="0">
                <a:latin typeface="League Spartan" pitchFamily="2" charset="0"/>
                <a:cs typeface="Arial" panose="020B0604020202020204" pitchFamily="34" charset="0"/>
              </a:rPr>
              <a:t>Hier ist Platz für weitere Anmerkungen und Wünsche.</a:t>
            </a:r>
          </a:p>
        </p:txBody>
      </p:sp>
      <p:sp>
        <p:nvSpPr>
          <p:cNvPr id="21" name="Textfeld 3">
            <a:extLst>
              <a:ext uri="{FF2B5EF4-FFF2-40B4-BE49-F238E27FC236}">
                <a16:creationId xmlns:a16="http://schemas.microsoft.com/office/drawing/2014/main" id="{EFA0F4AA-72BB-1184-B41F-A9230536EAF6}"/>
              </a:ext>
            </a:extLst>
          </p:cNvPr>
          <p:cNvSpPr txBox="1"/>
          <p:nvPr/>
        </p:nvSpPr>
        <p:spPr>
          <a:xfrm>
            <a:off x="887011" y="3264068"/>
            <a:ext cx="3989045" cy="2031325"/>
          </a:xfrm>
          <a:prstGeom prst="rect">
            <a:avLst/>
          </a:prstGeom>
          <a:noFill/>
        </p:spPr>
        <p:txBody>
          <a:bodyPr wrap="square" lIns="0" tIns="0" rIns="0" bIns="0">
            <a:spAutoFit/>
          </a:bodyPr>
          <a:lstStyle>
            <a:defPPr>
              <a:defRPr lang="de-DE"/>
            </a:defPPr>
            <a:lvl1pPr marL="0" algn="l" defTabSz="1300825" rtl="0" eaLnBrk="1" latinLnBrk="0" hangingPunct="1">
              <a:defRPr sz="2561" kern="1200">
                <a:solidFill>
                  <a:schemeClr val="tx1"/>
                </a:solidFill>
                <a:latin typeface="+mn-lt"/>
                <a:ea typeface="+mn-ea"/>
                <a:cs typeface="+mn-cs"/>
              </a:defRPr>
            </a:lvl1pPr>
            <a:lvl2pPr marL="650413" algn="l" defTabSz="1300825" rtl="0" eaLnBrk="1" latinLnBrk="0" hangingPunct="1">
              <a:defRPr sz="2561" kern="1200">
                <a:solidFill>
                  <a:schemeClr val="tx1"/>
                </a:solidFill>
                <a:latin typeface="+mn-lt"/>
                <a:ea typeface="+mn-ea"/>
                <a:cs typeface="+mn-cs"/>
              </a:defRPr>
            </a:lvl2pPr>
            <a:lvl3pPr marL="1300825" algn="l" defTabSz="1300825" rtl="0" eaLnBrk="1" latinLnBrk="0" hangingPunct="1">
              <a:defRPr sz="2561" kern="1200">
                <a:solidFill>
                  <a:schemeClr val="tx1"/>
                </a:solidFill>
                <a:latin typeface="+mn-lt"/>
                <a:ea typeface="+mn-ea"/>
                <a:cs typeface="+mn-cs"/>
              </a:defRPr>
            </a:lvl3pPr>
            <a:lvl4pPr marL="1951238" algn="l" defTabSz="1300825" rtl="0" eaLnBrk="1" latinLnBrk="0" hangingPunct="1">
              <a:defRPr sz="2561" kern="1200">
                <a:solidFill>
                  <a:schemeClr val="tx1"/>
                </a:solidFill>
                <a:latin typeface="+mn-lt"/>
                <a:ea typeface="+mn-ea"/>
                <a:cs typeface="+mn-cs"/>
              </a:defRPr>
            </a:lvl4pPr>
            <a:lvl5pPr marL="2601651" algn="l" defTabSz="1300825" rtl="0" eaLnBrk="1" latinLnBrk="0" hangingPunct="1">
              <a:defRPr sz="2561" kern="1200">
                <a:solidFill>
                  <a:schemeClr val="tx1"/>
                </a:solidFill>
                <a:latin typeface="+mn-lt"/>
                <a:ea typeface="+mn-ea"/>
                <a:cs typeface="+mn-cs"/>
              </a:defRPr>
            </a:lvl5pPr>
            <a:lvl6pPr marL="3252064" algn="l" defTabSz="1300825" rtl="0" eaLnBrk="1" latinLnBrk="0" hangingPunct="1">
              <a:defRPr sz="2561" kern="1200">
                <a:solidFill>
                  <a:schemeClr val="tx1"/>
                </a:solidFill>
                <a:latin typeface="+mn-lt"/>
                <a:ea typeface="+mn-ea"/>
                <a:cs typeface="+mn-cs"/>
              </a:defRPr>
            </a:lvl6pPr>
            <a:lvl7pPr marL="3902476" algn="l" defTabSz="1300825" rtl="0" eaLnBrk="1" latinLnBrk="0" hangingPunct="1">
              <a:defRPr sz="2561" kern="1200">
                <a:solidFill>
                  <a:schemeClr val="tx1"/>
                </a:solidFill>
                <a:latin typeface="+mn-lt"/>
                <a:ea typeface="+mn-ea"/>
                <a:cs typeface="+mn-cs"/>
              </a:defRPr>
            </a:lvl7pPr>
            <a:lvl8pPr marL="4552889" algn="l" defTabSz="1300825" rtl="0" eaLnBrk="1" latinLnBrk="0" hangingPunct="1">
              <a:defRPr sz="2561" kern="1200">
                <a:solidFill>
                  <a:schemeClr val="tx1"/>
                </a:solidFill>
                <a:latin typeface="+mn-lt"/>
                <a:ea typeface="+mn-ea"/>
                <a:cs typeface="+mn-cs"/>
              </a:defRPr>
            </a:lvl8pPr>
            <a:lvl9pPr marL="5203302" algn="l" defTabSz="1300825" rtl="0" eaLnBrk="1" latinLnBrk="0" hangingPunct="1">
              <a:defRPr sz="2561" kern="1200">
                <a:solidFill>
                  <a:schemeClr val="tx1"/>
                </a:solidFill>
                <a:latin typeface="+mn-lt"/>
                <a:ea typeface="+mn-ea"/>
                <a:cs typeface="+mn-cs"/>
              </a:defRPr>
            </a:lvl9pPr>
          </a:lstStyle>
          <a:p>
            <a:pPr algn="l" rtl="0"/>
            <a:r>
              <a:rPr lang="de-DE" sz="1200" dirty="0">
                <a:latin typeface="League Spartan SemiBold" pitchFamily="2" charset="0"/>
                <a:cs typeface="Arial" panose="020B0604020202020204" pitchFamily="34" charset="0"/>
              </a:rPr>
              <a:t>Weitere Infos</a:t>
            </a:r>
          </a:p>
          <a:p>
            <a:pPr algn="l" rtl="0"/>
            <a:endParaRPr lang="de-DE" sz="1200" dirty="0">
              <a:latin typeface="League Spartan" pitchFamily="2" charset="0"/>
              <a:cs typeface="Arial" panose="020B0604020202020204" pitchFamily="34" charset="0"/>
            </a:endParaRPr>
          </a:p>
          <a:p>
            <a:pPr marL="171450" indent="-171450">
              <a:buFont typeface="Arial" panose="020B0604020202020204" pitchFamily="34" charset="0"/>
              <a:buChar char="•"/>
            </a:pPr>
            <a:r>
              <a:rPr lang="de-DE" sz="1200" dirty="0">
                <a:latin typeface="League Spartan" pitchFamily="2" charset="0"/>
                <a:cs typeface="Arial" panose="020B0604020202020204" pitchFamily="34" charset="0"/>
              </a:rPr>
              <a:t>Anleitung:</a:t>
            </a:r>
            <a:br>
              <a:rPr lang="de-DE" sz="1200" dirty="0">
                <a:latin typeface="League Spartan" pitchFamily="2" charset="0"/>
                <a:cs typeface="Arial" panose="020B0604020202020204" pitchFamily="34" charset="0"/>
              </a:rPr>
            </a:br>
            <a:r>
              <a:rPr lang="de-DE" sz="1200" dirty="0">
                <a:solidFill>
                  <a:srgbClr val="47582C"/>
                </a:solidFill>
                <a:latin typeface="League Spartan" pitchFamily="2" charset="0"/>
                <a:cs typeface="Arial" panose="020B0604020202020204" pitchFamily="34" charset="0"/>
                <a:hlinkClick r:id="rId2"/>
              </a:rPr>
              <a:t>https://www.vivandio.com/vivandio-elements-anleitung</a:t>
            </a:r>
            <a:endParaRPr lang="de-DE" sz="1200" dirty="0">
              <a:solidFill>
                <a:srgbClr val="47582C"/>
              </a:solidFill>
              <a:latin typeface="League Spartan" pitchFamily="2" charset="0"/>
              <a:cs typeface="Arial" panose="020B0604020202020204" pitchFamily="34" charset="0"/>
            </a:endParaRPr>
          </a:p>
          <a:p>
            <a:pPr algn="l" rtl="0"/>
            <a:endParaRPr lang="de-DE" sz="1200" dirty="0">
              <a:latin typeface="League Spartan" pitchFamily="2" charset="0"/>
              <a:cs typeface="Arial" panose="020B0604020202020204" pitchFamily="34" charset="0"/>
            </a:endParaRPr>
          </a:p>
          <a:p>
            <a:r>
              <a:rPr lang="de-DE" sz="1200" dirty="0">
                <a:latin typeface="League Spartan" pitchFamily="2" charset="0"/>
                <a:cs typeface="Arial" panose="020B0604020202020204" pitchFamily="34" charset="0"/>
              </a:rPr>
              <a:t>Speichere die Planung ab und sende sie an deinen vivandio Händler. Vielleicht möchtest du auf der Folgeseite noch formlos ein paar Fotos des geplanten Aufstellortes mitgeben – das hilft deine Anforderungen besser zu verstehen und in einem möglichen Angebot darauf Rücksicht zu nehmen. z.B. ob Rückblenden für eine freistehende Lösung.</a:t>
            </a:r>
          </a:p>
        </p:txBody>
      </p:sp>
      <p:sp>
        <p:nvSpPr>
          <p:cNvPr id="22" name="Textfeld 21">
            <a:extLst>
              <a:ext uri="{FF2B5EF4-FFF2-40B4-BE49-F238E27FC236}">
                <a16:creationId xmlns:a16="http://schemas.microsoft.com/office/drawing/2014/main" id="{4710AE56-84E0-B514-B1A3-E23847054CDD}"/>
              </a:ext>
            </a:extLst>
          </p:cNvPr>
          <p:cNvSpPr txBox="1"/>
          <p:nvPr/>
        </p:nvSpPr>
        <p:spPr>
          <a:xfrm>
            <a:off x="887011" y="681521"/>
            <a:ext cx="6858000" cy="276999"/>
          </a:xfrm>
          <a:prstGeom prst="rect">
            <a:avLst/>
          </a:prstGeom>
          <a:noFill/>
        </p:spPr>
        <p:txBody>
          <a:bodyPr wrap="square" lIns="0" tIns="0" rIns="0" bIns="0">
            <a:spAutoFit/>
          </a:bodyPr>
          <a:lstStyle/>
          <a:p>
            <a:r>
              <a:rPr lang="de-DE" dirty="0">
                <a:latin typeface="League Spartan SemiBold" pitchFamily="2" charset="0"/>
                <a:cs typeface="Arial" panose="020B0604020202020204" pitchFamily="34" charset="0"/>
              </a:rPr>
              <a:t>Deine vivandio </a:t>
            </a:r>
            <a:r>
              <a:rPr lang="de-DE" dirty="0" err="1">
                <a:latin typeface="League Spartan SemiBold" pitchFamily="2" charset="0"/>
                <a:cs typeface="Arial" panose="020B0604020202020204" pitchFamily="34" charset="0"/>
              </a:rPr>
              <a:t>elements</a:t>
            </a:r>
            <a:r>
              <a:rPr lang="de-DE" dirty="0">
                <a:latin typeface="League Spartan SemiBold" pitchFamily="2" charset="0"/>
                <a:cs typeface="Arial" panose="020B0604020202020204" pitchFamily="34" charset="0"/>
              </a:rPr>
              <a:t> Outdoor Küche</a:t>
            </a:r>
          </a:p>
        </p:txBody>
      </p:sp>
      <p:pic>
        <p:nvPicPr>
          <p:cNvPr id="23" name="Grafik 22">
            <a:extLst>
              <a:ext uri="{FF2B5EF4-FFF2-40B4-BE49-F238E27FC236}">
                <a16:creationId xmlns:a16="http://schemas.microsoft.com/office/drawing/2014/main" id="{4E2E226C-8674-D520-7E50-37F8B89A726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525187" y="83746"/>
            <a:ext cx="1085698" cy="215444"/>
          </a:xfrm>
          <a:prstGeom prst="rect">
            <a:avLst/>
          </a:prstGeom>
        </p:spPr>
      </p:pic>
    </p:spTree>
    <p:extLst>
      <p:ext uri="{BB962C8B-B14F-4D97-AF65-F5344CB8AC3E}">
        <p14:creationId xmlns:p14="http://schemas.microsoft.com/office/powerpoint/2010/main" val="2290538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CE0070-2C32-680B-E7B3-CA149D83B8E1}"/>
            </a:ext>
          </a:extLst>
        </p:cNvPr>
        <p:cNvGrpSpPr/>
        <p:nvPr/>
      </p:nvGrpSpPr>
      <p:grpSpPr>
        <a:xfrm>
          <a:off x="0" y="0"/>
          <a:ext cx="0" cy="0"/>
          <a:chOff x="0" y="0"/>
          <a:chExt cx="0" cy="0"/>
        </a:xfrm>
      </p:grpSpPr>
      <p:pic>
        <p:nvPicPr>
          <p:cNvPr id="3" name="Grafik 2">
            <a:extLst>
              <a:ext uri="{FF2B5EF4-FFF2-40B4-BE49-F238E27FC236}">
                <a16:creationId xmlns:a16="http://schemas.microsoft.com/office/drawing/2014/main" id="{CB370CDD-09C9-797A-B5C4-B5383A28D5B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525187" y="83746"/>
            <a:ext cx="1085698" cy="215444"/>
          </a:xfrm>
          <a:prstGeom prst="rect">
            <a:avLst/>
          </a:prstGeom>
        </p:spPr>
      </p:pic>
      <p:sp>
        <p:nvSpPr>
          <p:cNvPr id="4" name="Textfeld 3">
            <a:extLst>
              <a:ext uri="{FF2B5EF4-FFF2-40B4-BE49-F238E27FC236}">
                <a16:creationId xmlns:a16="http://schemas.microsoft.com/office/drawing/2014/main" id="{9BCD3C13-EB8C-F6DC-3914-FFFC7A004F62}"/>
              </a:ext>
            </a:extLst>
          </p:cNvPr>
          <p:cNvSpPr txBox="1"/>
          <p:nvPr/>
        </p:nvSpPr>
        <p:spPr>
          <a:xfrm>
            <a:off x="603737" y="359523"/>
            <a:ext cx="6858000" cy="276999"/>
          </a:xfrm>
          <a:prstGeom prst="rect">
            <a:avLst/>
          </a:prstGeom>
          <a:noFill/>
        </p:spPr>
        <p:txBody>
          <a:bodyPr wrap="square" lIns="0" tIns="0" rIns="0" bIns="0">
            <a:spAutoFit/>
          </a:bodyPr>
          <a:lstStyle/>
          <a:p>
            <a:r>
              <a:rPr lang="de-DE" dirty="0">
                <a:latin typeface="League Spartan SemiBold" pitchFamily="2" charset="0"/>
                <a:cs typeface="Arial" panose="020B0604020202020204" pitchFamily="34" charset="0"/>
              </a:rPr>
              <a:t>Platz für Fotos, Skizzen usw.</a:t>
            </a:r>
          </a:p>
        </p:txBody>
      </p:sp>
    </p:spTree>
    <p:extLst>
      <p:ext uri="{BB962C8B-B14F-4D97-AF65-F5344CB8AC3E}">
        <p14:creationId xmlns:p14="http://schemas.microsoft.com/office/powerpoint/2010/main" val="4159058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4666F1-F43C-0E80-DA3E-6DB92ED2851F}"/>
            </a:ext>
          </a:extLst>
        </p:cNvPr>
        <p:cNvGrpSpPr/>
        <p:nvPr/>
      </p:nvGrpSpPr>
      <p:grpSpPr>
        <a:xfrm>
          <a:off x="0" y="0"/>
          <a:ext cx="0" cy="0"/>
          <a:chOff x="0" y="0"/>
          <a:chExt cx="0" cy="0"/>
        </a:xfrm>
      </p:grpSpPr>
      <p:sp>
        <p:nvSpPr>
          <p:cNvPr id="330" name="Textfeld 24">
            <a:extLst>
              <a:ext uri="{FF2B5EF4-FFF2-40B4-BE49-F238E27FC236}">
                <a16:creationId xmlns:a16="http://schemas.microsoft.com/office/drawing/2014/main" id="{51523C34-DC4D-D6A1-8710-A4390040C183}"/>
              </a:ext>
            </a:extLst>
          </p:cNvPr>
          <p:cNvSpPr txBox="1"/>
          <p:nvPr/>
        </p:nvSpPr>
        <p:spPr>
          <a:xfrm>
            <a:off x="8012806" y="7267701"/>
            <a:ext cx="967902" cy="123883"/>
          </a:xfrm>
          <a:prstGeom prst="rect">
            <a:avLst/>
          </a:prstGeom>
          <a:noFill/>
        </p:spPr>
        <p:txBody>
          <a:bodyPr wrap="squar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de-DE" sz="800" dirty="0">
                <a:latin typeface="League Spartan SemiBold" pitchFamily="2" charset="0"/>
              </a:rPr>
              <a:t>Kamado Grill</a:t>
            </a:r>
          </a:p>
        </p:txBody>
      </p:sp>
      <p:pic>
        <p:nvPicPr>
          <p:cNvPr id="13" name="Grafik 12">
            <a:extLst>
              <a:ext uri="{FF2B5EF4-FFF2-40B4-BE49-F238E27FC236}">
                <a16:creationId xmlns:a16="http://schemas.microsoft.com/office/drawing/2014/main" id="{DD5DF886-1B3A-5377-7248-D0A8D898115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525187" y="83746"/>
            <a:ext cx="1085698" cy="215444"/>
          </a:xfrm>
          <a:prstGeom prst="rect">
            <a:avLst/>
          </a:prstGeom>
        </p:spPr>
      </p:pic>
      <p:sp>
        <p:nvSpPr>
          <p:cNvPr id="136" name="Titel">
            <a:extLst>
              <a:ext uri="{FF2B5EF4-FFF2-40B4-BE49-F238E27FC236}">
                <a16:creationId xmlns:a16="http://schemas.microsoft.com/office/drawing/2014/main" id="{04916319-7C3C-EC04-034D-5A3B8199E0D6}"/>
              </a:ext>
            </a:extLst>
          </p:cNvPr>
          <p:cNvSpPr txBox="1"/>
          <p:nvPr/>
        </p:nvSpPr>
        <p:spPr>
          <a:xfrm>
            <a:off x="131856" y="103926"/>
            <a:ext cx="3842221" cy="276999"/>
          </a:xfrm>
          <a:prstGeom prst="rect">
            <a:avLst/>
          </a:prstGeom>
          <a:noFill/>
        </p:spPr>
        <p:txBody>
          <a:bodyPr wrap="square" lIns="0" tIns="0" rIns="0" bIns="0">
            <a:spAutoFit/>
          </a:bodyPr>
          <a:lstStyle/>
          <a:p>
            <a:r>
              <a:rPr lang="de-DE" dirty="0">
                <a:solidFill>
                  <a:srgbClr val="FF0000"/>
                </a:solidFill>
                <a:latin typeface="League Spartan SemiBold" pitchFamily="2" charset="0"/>
              </a:rPr>
              <a:t>Bibliothek vivandio </a:t>
            </a:r>
            <a:r>
              <a:rPr lang="de-DE" dirty="0" err="1">
                <a:solidFill>
                  <a:srgbClr val="FF0000"/>
                </a:solidFill>
                <a:latin typeface="League Spartan SemiBold" pitchFamily="2" charset="0"/>
              </a:rPr>
              <a:t>elements</a:t>
            </a:r>
            <a:endParaRPr lang="de-DE" dirty="0">
              <a:solidFill>
                <a:srgbClr val="FF0000"/>
              </a:solidFill>
              <a:latin typeface="League Spartan SemiBold" pitchFamily="2" charset="0"/>
            </a:endParaRPr>
          </a:p>
        </p:txBody>
      </p:sp>
      <p:grpSp>
        <p:nvGrpSpPr>
          <p:cNvPr id="19" name="Gruppieren 18">
            <a:extLst>
              <a:ext uri="{FF2B5EF4-FFF2-40B4-BE49-F238E27FC236}">
                <a16:creationId xmlns:a16="http://schemas.microsoft.com/office/drawing/2014/main" id="{F764B385-1B58-2DB0-5A15-9350F77A6DF2}"/>
              </a:ext>
            </a:extLst>
          </p:cNvPr>
          <p:cNvGrpSpPr/>
          <p:nvPr/>
        </p:nvGrpSpPr>
        <p:grpSpPr>
          <a:xfrm>
            <a:off x="5768428" y="451353"/>
            <a:ext cx="1077551" cy="2901290"/>
            <a:chOff x="9836377" y="3048926"/>
            <a:chExt cx="1077551" cy="2901290"/>
          </a:xfrm>
        </p:grpSpPr>
        <p:pic>
          <p:nvPicPr>
            <p:cNvPr id="187" name="Grafik 186" descr="Ein Bild, das Screenshot, Rechteck, Gerät, Schwarzweiß enthält.&#10;&#10;Automatisch generierte Beschreibung">
              <a:extLst>
                <a:ext uri="{FF2B5EF4-FFF2-40B4-BE49-F238E27FC236}">
                  <a16:creationId xmlns:a16="http://schemas.microsoft.com/office/drawing/2014/main" id="{DC9CC905-715D-6367-6557-C730D51208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36377" y="3928871"/>
              <a:ext cx="1077551" cy="1584000"/>
            </a:xfrm>
            <a:prstGeom prst="rect">
              <a:avLst/>
            </a:prstGeom>
          </p:spPr>
        </p:pic>
        <p:grpSp>
          <p:nvGrpSpPr>
            <p:cNvPr id="221" name="Gruppieren 220">
              <a:extLst>
                <a:ext uri="{FF2B5EF4-FFF2-40B4-BE49-F238E27FC236}">
                  <a16:creationId xmlns:a16="http://schemas.microsoft.com/office/drawing/2014/main" id="{6F02EDA6-8248-DF79-5470-80624F3E30AF}"/>
                </a:ext>
              </a:extLst>
            </p:cNvPr>
            <p:cNvGrpSpPr/>
            <p:nvPr/>
          </p:nvGrpSpPr>
          <p:grpSpPr>
            <a:xfrm>
              <a:off x="9836953" y="3048926"/>
              <a:ext cx="1074479" cy="213110"/>
              <a:chOff x="364787" y="1481318"/>
              <a:chExt cx="1063805" cy="213110"/>
            </a:xfrm>
          </p:grpSpPr>
          <p:cxnSp>
            <p:nvCxnSpPr>
              <p:cNvPr id="222" name="Gerader Verbinder 221">
                <a:extLst>
                  <a:ext uri="{FF2B5EF4-FFF2-40B4-BE49-F238E27FC236}">
                    <a16:creationId xmlns:a16="http://schemas.microsoft.com/office/drawing/2014/main" id="{ED8B0F9D-2DBD-29B6-4D30-DE260042925F}"/>
                  </a:ext>
                </a:extLst>
              </p:cNvPr>
              <p:cNvCxnSpPr>
                <a:cxnSpLocks/>
              </p:cNvCxnSpPr>
              <p:nvPr/>
            </p:nvCxnSpPr>
            <p:spPr>
              <a:xfrm flipV="1">
                <a:off x="1422433" y="1514428"/>
                <a:ext cx="0" cy="180000"/>
              </a:xfrm>
              <a:prstGeom prst="line">
                <a:avLst/>
              </a:prstGeom>
            </p:spPr>
            <p:style>
              <a:lnRef idx="1">
                <a:schemeClr val="dk1"/>
              </a:lnRef>
              <a:fillRef idx="0">
                <a:schemeClr val="dk1"/>
              </a:fillRef>
              <a:effectRef idx="0">
                <a:schemeClr val="dk1"/>
              </a:effectRef>
              <a:fontRef idx="minor">
                <a:schemeClr val="tx1"/>
              </a:fontRef>
            </p:style>
          </p:cxnSp>
          <p:cxnSp>
            <p:nvCxnSpPr>
              <p:cNvPr id="223" name="Gerader Verbinder 222">
                <a:extLst>
                  <a:ext uri="{FF2B5EF4-FFF2-40B4-BE49-F238E27FC236}">
                    <a16:creationId xmlns:a16="http://schemas.microsoft.com/office/drawing/2014/main" id="{0D040EBE-4872-7FE5-B8CF-E89C438C54E0}"/>
                  </a:ext>
                </a:extLst>
              </p:cNvPr>
              <p:cNvCxnSpPr>
                <a:cxnSpLocks/>
              </p:cNvCxnSpPr>
              <p:nvPr/>
            </p:nvCxnSpPr>
            <p:spPr>
              <a:xfrm>
                <a:off x="364787" y="1604428"/>
                <a:ext cx="1063805" cy="0"/>
              </a:xfrm>
              <a:prstGeom prst="line">
                <a:avLst/>
              </a:prstGeom>
              <a:ln>
                <a:headEnd type="arrow" w="sm" len="sm"/>
                <a:tailEnd type="arrow" w="sm" len="sm"/>
              </a:ln>
            </p:spPr>
            <p:style>
              <a:lnRef idx="1">
                <a:schemeClr val="dk1"/>
              </a:lnRef>
              <a:fillRef idx="0">
                <a:schemeClr val="dk1"/>
              </a:fillRef>
              <a:effectRef idx="0">
                <a:schemeClr val="dk1"/>
              </a:effectRef>
              <a:fontRef idx="minor">
                <a:schemeClr val="tx1"/>
              </a:fontRef>
            </p:style>
          </p:cxnSp>
          <p:sp>
            <p:nvSpPr>
              <p:cNvPr id="224" name="Textfeld 223">
                <a:extLst>
                  <a:ext uri="{FF2B5EF4-FFF2-40B4-BE49-F238E27FC236}">
                    <a16:creationId xmlns:a16="http://schemas.microsoft.com/office/drawing/2014/main" id="{922315F3-70EF-9136-1ADC-724C61DCD991}"/>
                  </a:ext>
                </a:extLst>
              </p:cNvPr>
              <p:cNvSpPr txBox="1"/>
              <p:nvPr/>
            </p:nvSpPr>
            <p:spPr>
              <a:xfrm>
                <a:off x="705610" y="1481318"/>
                <a:ext cx="430665" cy="123110"/>
              </a:xfrm>
              <a:prstGeom prst="rect">
                <a:avLst/>
              </a:prstGeom>
              <a:noFill/>
            </p:spPr>
            <p:txBody>
              <a:bodyPr wrap="square" lIns="0" tIns="0" rIns="0" bIns="0">
                <a:spAutoFit/>
              </a:bodyPr>
              <a:lstStyle/>
              <a:p>
                <a:pPr algn="ctr"/>
                <a:r>
                  <a:rPr lang="de-DE" sz="800" dirty="0">
                    <a:latin typeface="League Spartan" pitchFamily="2" charset="0"/>
                  </a:rPr>
                  <a:t>600mm</a:t>
                </a:r>
              </a:p>
            </p:txBody>
          </p:sp>
          <p:cxnSp>
            <p:nvCxnSpPr>
              <p:cNvPr id="225" name="Gerader Verbinder 224">
                <a:extLst>
                  <a:ext uri="{FF2B5EF4-FFF2-40B4-BE49-F238E27FC236}">
                    <a16:creationId xmlns:a16="http://schemas.microsoft.com/office/drawing/2014/main" id="{AF3587B2-C584-1C45-5DD0-9DCB8552337A}"/>
                  </a:ext>
                </a:extLst>
              </p:cNvPr>
              <p:cNvCxnSpPr>
                <a:cxnSpLocks/>
              </p:cNvCxnSpPr>
              <p:nvPr/>
            </p:nvCxnSpPr>
            <p:spPr>
              <a:xfrm flipV="1">
                <a:off x="364787" y="1511888"/>
                <a:ext cx="0" cy="180000"/>
              </a:xfrm>
              <a:prstGeom prst="line">
                <a:avLst/>
              </a:prstGeom>
            </p:spPr>
            <p:style>
              <a:lnRef idx="1">
                <a:schemeClr val="dk1"/>
              </a:lnRef>
              <a:fillRef idx="0">
                <a:schemeClr val="dk1"/>
              </a:fillRef>
              <a:effectRef idx="0">
                <a:schemeClr val="dk1"/>
              </a:effectRef>
              <a:fontRef idx="minor">
                <a:schemeClr val="tx1"/>
              </a:fontRef>
            </p:style>
          </p:cxnSp>
        </p:grpSp>
        <p:sp>
          <p:nvSpPr>
            <p:cNvPr id="245" name="Textfeld 244">
              <a:extLst>
                <a:ext uri="{FF2B5EF4-FFF2-40B4-BE49-F238E27FC236}">
                  <a16:creationId xmlns:a16="http://schemas.microsoft.com/office/drawing/2014/main" id="{DBFA5693-95E2-2324-BE09-83D1D6034CDF}"/>
                </a:ext>
              </a:extLst>
            </p:cNvPr>
            <p:cNvSpPr txBox="1"/>
            <p:nvPr/>
          </p:nvSpPr>
          <p:spPr>
            <a:xfrm>
              <a:off x="9837528" y="5580884"/>
              <a:ext cx="1076400" cy="369332"/>
            </a:xfrm>
            <a:prstGeom prst="rect">
              <a:avLst/>
            </a:prstGeom>
            <a:noFill/>
          </p:spPr>
          <p:txBody>
            <a:bodyPr wrap="square" lIns="0" tIns="0" rIns="0" bIns="0">
              <a:spAutoFit/>
            </a:bodyPr>
            <a:lstStyle/>
            <a:p>
              <a:pPr algn="ctr"/>
              <a:r>
                <a:rPr lang="de-DE" sz="800" dirty="0">
                  <a:latin typeface="League Spartan SemiBold" pitchFamily="2" charset="0"/>
                  <a:hlinkClick r:id="rId4"/>
                </a:rPr>
                <a:t>2x 1/2 Modul</a:t>
              </a:r>
              <a:endParaRPr lang="de-DE" sz="800" dirty="0">
                <a:latin typeface="League Spartan" pitchFamily="2" charset="0"/>
              </a:endParaRPr>
            </a:p>
            <a:p>
              <a:pPr algn="ctr"/>
              <a:br>
                <a:rPr lang="de-DE" sz="800" dirty="0">
                  <a:latin typeface="League Spartan" pitchFamily="2" charset="0"/>
                </a:rPr>
              </a:br>
              <a:r>
                <a:rPr lang="de-DE" sz="800" dirty="0">
                  <a:latin typeface="League Spartan" pitchFamily="2" charset="0"/>
                </a:rPr>
                <a:t>B600xH865xT700</a:t>
              </a:r>
            </a:p>
          </p:txBody>
        </p:sp>
      </p:grpSp>
      <p:grpSp>
        <p:nvGrpSpPr>
          <p:cNvPr id="22" name="Gruppieren 21">
            <a:extLst>
              <a:ext uri="{FF2B5EF4-FFF2-40B4-BE49-F238E27FC236}">
                <a16:creationId xmlns:a16="http://schemas.microsoft.com/office/drawing/2014/main" id="{90978942-72FF-B1B8-6234-43ADAA61C535}"/>
              </a:ext>
            </a:extLst>
          </p:cNvPr>
          <p:cNvGrpSpPr/>
          <p:nvPr/>
        </p:nvGrpSpPr>
        <p:grpSpPr>
          <a:xfrm>
            <a:off x="2529263" y="456872"/>
            <a:ext cx="1091302" cy="2895771"/>
            <a:chOff x="5253103" y="3280312"/>
            <a:chExt cx="1091302" cy="2895771"/>
          </a:xfrm>
        </p:grpSpPr>
        <p:pic>
          <p:nvPicPr>
            <p:cNvPr id="181" name="Grafik 180" descr="Ein Bild, das Screenshot, Rechteck, Schwarz, Quadrat enthält.&#10;&#10;Automatisch generierte Beschreibung">
              <a:extLst>
                <a:ext uri="{FF2B5EF4-FFF2-40B4-BE49-F238E27FC236}">
                  <a16:creationId xmlns:a16="http://schemas.microsoft.com/office/drawing/2014/main" id="{9895801E-616E-05D5-15F9-CBC97B371B1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66854" y="4155761"/>
              <a:ext cx="1077551" cy="1584000"/>
            </a:xfrm>
            <a:prstGeom prst="rect">
              <a:avLst/>
            </a:prstGeom>
          </p:spPr>
        </p:pic>
        <p:grpSp>
          <p:nvGrpSpPr>
            <p:cNvPr id="206" name="Gruppieren 205">
              <a:extLst>
                <a:ext uri="{FF2B5EF4-FFF2-40B4-BE49-F238E27FC236}">
                  <a16:creationId xmlns:a16="http://schemas.microsoft.com/office/drawing/2014/main" id="{7ED48280-15B9-33A9-B624-F687CE6E1316}"/>
                </a:ext>
              </a:extLst>
            </p:cNvPr>
            <p:cNvGrpSpPr/>
            <p:nvPr/>
          </p:nvGrpSpPr>
          <p:grpSpPr>
            <a:xfrm>
              <a:off x="5255988" y="3280312"/>
              <a:ext cx="1087200" cy="213110"/>
              <a:chOff x="352192" y="1481318"/>
              <a:chExt cx="1076400" cy="213110"/>
            </a:xfrm>
          </p:grpSpPr>
          <p:cxnSp>
            <p:nvCxnSpPr>
              <p:cNvPr id="207" name="Gerader Verbinder 206">
                <a:extLst>
                  <a:ext uri="{FF2B5EF4-FFF2-40B4-BE49-F238E27FC236}">
                    <a16:creationId xmlns:a16="http://schemas.microsoft.com/office/drawing/2014/main" id="{4FD321D3-662B-DA01-4281-BA38722AE4BD}"/>
                  </a:ext>
                </a:extLst>
              </p:cNvPr>
              <p:cNvCxnSpPr>
                <a:cxnSpLocks/>
              </p:cNvCxnSpPr>
              <p:nvPr/>
            </p:nvCxnSpPr>
            <p:spPr>
              <a:xfrm flipV="1">
                <a:off x="1422433" y="1514428"/>
                <a:ext cx="0" cy="180000"/>
              </a:xfrm>
              <a:prstGeom prst="line">
                <a:avLst/>
              </a:prstGeom>
            </p:spPr>
            <p:style>
              <a:lnRef idx="1">
                <a:schemeClr val="dk1"/>
              </a:lnRef>
              <a:fillRef idx="0">
                <a:schemeClr val="dk1"/>
              </a:fillRef>
              <a:effectRef idx="0">
                <a:schemeClr val="dk1"/>
              </a:effectRef>
              <a:fontRef idx="minor">
                <a:schemeClr val="tx1"/>
              </a:fontRef>
            </p:style>
          </p:cxnSp>
          <p:cxnSp>
            <p:nvCxnSpPr>
              <p:cNvPr id="208" name="Gerader Verbinder 207">
                <a:extLst>
                  <a:ext uri="{FF2B5EF4-FFF2-40B4-BE49-F238E27FC236}">
                    <a16:creationId xmlns:a16="http://schemas.microsoft.com/office/drawing/2014/main" id="{157A4D7F-2738-D8CB-17F5-221E4339E51D}"/>
                  </a:ext>
                </a:extLst>
              </p:cNvPr>
              <p:cNvCxnSpPr>
                <a:cxnSpLocks/>
              </p:cNvCxnSpPr>
              <p:nvPr/>
            </p:nvCxnSpPr>
            <p:spPr>
              <a:xfrm>
                <a:off x="352192" y="1604428"/>
                <a:ext cx="1076400" cy="0"/>
              </a:xfrm>
              <a:prstGeom prst="line">
                <a:avLst/>
              </a:prstGeom>
              <a:ln>
                <a:headEnd type="arrow" w="sm" len="sm"/>
                <a:tailEnd type="arrow" w="sm" len="sm"/>
              </a:ln>
            </p:spPr>
            <p:style>
              <a:lnRef idx="1">
                <a:schemeClr val="dk1"/>
              </a:lnRef>
              <a:fillRef idx="0">
                <a:schemeClr val="dk1"/>
              </a:fillRef>
              <a:effectRef idx="0">
                <a:schemeClr val="dk1"/>
              </a:effectRef>
              <a:fontRef idx="minor">
                <a:schemeClr val="tx1"/>
              </a:fontRef>
            </p:style>
          </p:cxnSp>
          <p:sp>
            <p:nvSpPr>
              <p:cNvPr id="209" name="Textfeld 208">
                <a:extLst>
                  <a:ext uri="{FF2B5EF4-FFF2-40B4-BE49-F238E27FC236}">
                    <a16:creationId xmlns:a16="http://schemas.microsoft.com/office/drawing/2014/main" id="{D77EFDA3-0939-00B7-AAEB-7E82BE69042B}"/>
                  </a:ext>
                </a:extLst>
              </p:cNvPr>
              <p:cNvSpPr txBox="1"/>
              <p:nvPr/>
            </p:nvSpPr>
            <p:spPr>
              <a:xfrm>
                <a:off x="705610" y="1481318"/>
                <a:ext cx="430665" cy="123110"/>
              </a:xfrm>
              <a:prstGeom prst="rect">
                <a:avLst/>
              </a:prstGeom>
              <a:noFill/>
            </p:spPr>
            <p:txBody>
              <a:bodyPr wrap="square" lIns="0" tIns="0" rIns="0" bIns="0">
                <a:spAutoFit/>
              </a:bodyPr>
              <a:lstStyle/>
              <a:p>
                <a:pPr algn="ctr"/>
                <a:r>
                  <a:rPr lang="de-DE" sz="800" dirty="0">
                    <a:latin typeface="League Spartan" pitchFamily="2" charset="0"/>
                  </a:rPr>
                  <a:t>600mm</a:t>
                </a:r>
              </a:p>
            </p:txBody>
          </p:sp>
          <p:cxnSp>
            <p:nvCxnSpPr>
              <p:cNvPr id="210" name="Gerader Verbinder 209">
                <a:extLst>
                  <a:ext uri="{FF2B5EF4-FFF2-40B4-BE49-F238E27FC236}">
                    <a16:creationId xmlns:a16="http://schemas.microsoft.com/office/drawing/2014/main" id="{D39CDB2B-A42F-8991-FDDE-D6002B8BAFBE}"/>
                  </a:ext>
                </a:extLst>
              </p:cNvPr>
              <p:cNvCxnSpPr>
                <a:cxnSpLocks/>
              </p:cNvCxnSpPr>
              <p:nvPr/>
            </p:nvCxnSpPr>
            <p:spPr>
              <a:xfrm flipV="1">
                <a:off x="357781" y="1514428"/>
                <a:ext cx="0" cy="180000"/>
              </a:xfrm>
              <a:prstGeom prst="line">
                <a:avLst/>
              </a:prstGeom>
            </p:spPr>
            <p:style>
              <a:lnRef idx="1">
                <a:schemeClr val="dk1"/>
              </a:lnRef>
              <a:fillRef idx="0">
                <a:schemeClr val="dk1"/>
              </a:fillRef>
              <a:effectRef idx="0">
                <a:schemeClr val="dk1"/>
              </a:effectRef>
              <a:fontRef idx="minor">
                <a:schemeClr val="tx1"/>
              </a:fontRef>
            </p:style>
          </p:cxnSp>
        </p:grpSp>
        <p:sp>
          <p:nvSpPr>
            <p:cNvPr id="2" name="Textfeld 1">
              <a:extLst>
                <a:ext uri="{FF2B5EF4-FFF2-40B4-BE49-F238E27FC236}">
                  <a16:creationId xmlns:a16="http://schemas.microsoft.com/office/drawing/2014/main" id="{9FE07864-A57E-B957-782F-073EC8164D81}"/>
                </a:ext>
              </a:extLst>
            </p:cNvPr>
            <p:cNvSpPr txBox="1"/>
            <p:nvPr/>
          </p:nvSpPr>
          <p:spPr>
            <a:xfrm>
              <a:off x="5253103" y="5806751"/>
              <a:ext cx="1076400" cy="369332"/>
            </a:xfrm>
            <a:prstGeom prst="rect">
              <a:avLst/>
            </a:prstGeom>
            <a:noFill/>
          </p:spPr>
          <p:txBody>
            <a:bodyPr wrap="square" lIns="0" tIns="0" rIns="0" bIns="0">
              <a:spAutoFit/>
            </a:bodyPr>
            <a:lstStyle/>
            <a:p>
              <a:pPr algn="ctr"/>
              <a:r>
                <a:rPr lang="de-DE" sz="800" dirty="0">
                  <a:latin typeface="League Spartan SemiBold" pitchFamily="2" charset="0"/>
                  <a:hlinkClick r:id="rId6"/>
                </a:rPr>
                <a:t>3x 1/3 Modul</a:t>
              </a:r>
              <a:endParaRPr lang="de-DE" sz="800" dirty="0">
                <a:latin typeface="League Spartan" pitchFamily="2" charset="0"/>
              </a:endParaRPr>
            </a:p>
            <a:p>
              <a:pPr algn="ctr"/>
              <a:br>
                <a:rPr lang="de-DE" sz="800" dirty="0">
                  <a:latin typeface="League Spartan" pitchFamily="2" charset="0"/>
                </a:rPr>
              </a:br>
              <a:r>
                <a:rPr lang="de-DE" sz="800" dirty="0">
                  <a:latin typeface="League Spartan" pitchFamily="2" charset="0"/>
                </a:rPr>
                <a:t>B600xH865xT700</a:t>
              </a:r>
            </a:p>
          </p:txBody>
        </p:sp>
      </p:grpSp>
      <p:grpSp>
        <p:nvGrpSpPr>
          <p:cNvPr id="39" name="Gruppieren 38">
            <a:extLst>
              <a:ext uri="{FF2B5EF4-FFF2-40B4-BE49-F238E27FC236}">
                <a16:creationId xmlns:a16="http://schemas.microsoft.com/office/drawing/2014/main" id="{6E56041E-1ABF-29C8-A1E3-8ED9AD3625ED}"/>
              </a:ext>
            </a:extLst>
          </p:cNvPr>
          <p:cNvGrpSpPr/>
          <p:nvPr/>
        </p:nvGrpSpPr>
        <p:grpSpPr>
          <a:xfrm>
            <a:off x="364910" y="459897"/>
            <a:ext cx="1111717" cy="2895771"/>
            <a:chOff x="354665" y="1198603"/>
            <a:chExt cx="1111717" cy="2895771"/>
          </a:xfrm>
        </p:grpSpPr>
        <p:pic>
          <p:nvPicPr>
            <p:cNvPr id="177" name="Grafik 176" descr="Ein Bild, das Screenshot, Fernsehen, Flachbildschirm, Anzeigegerät enthält.&#10;&#10;Automatisch generierte Beschreibung">
              <a:extLst>
                <a:ext uri="{FF2B5EF4-FFF2-40B4-BE49-F238E27FC236}">
                  <a16:creationId xmlns:a16="http://schemas.microsoft.com/office/drawing/2014/main" id="{BE1F5250-D695-B113-1A6E-083D0E636A6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82168" y="2074052"/>
              <a:ext cx="1077550" cy="1584000"/>
            </a:xfrm>
            <a:prstGeom prst="rect">
              <a:avLst/>
            </a:prstGeom>
          </p:spPr>
        </p:pic>
        <p:grpSp>
          <p:nvGrpSpPr>
            <p:cNvPr id="195" name="Gruppieren 194">
              <a:extLst>
                <a:ext uri="{FF2B5EF4-FFF2-40B4-BE49-F238E27FC236}">
                  <a16:creationId xmlns:a16="http://schemas.microsoft.com/office/drawing/2014/main" id="{AFD58F7C-B474-A8AF-9077-C50CD71C05B0}"/>
                </a:ext>
              </a:extLst>
            </p:cNvPr>
            <p:cNvGrpSpPr/>
            <p:nvPr/>
          </p:nvGrpSpPr>
          <p:grpSpPr>
            <a:xfrm>
              <a:off x="379182" y="1198603"/>
              <a:ext cx="1087200" cy="213110"/>
              <a:chOff x="352192" y="1481318"/>
              <a:chExt cx="1076400" cy="213110"/>
            </a:xfrm>
          </p:grpSpPr>
          <p:cxnSp>
            <p:nvCxnSpPr>
              <p:cNvPr id="191" name="Gerader Verbinder 190">
                <a:extLst>
                  <a:ext uri="{FF2B5EF4-FFF2-40B4-BE49-F238E27FC236}">
                    <a16:creationId xmlns:a16="http://schemas.microsoft.com/office/drawing/2014/main" id="{25C537B3-C60D-3165-94F5-9A4A18AA7D55}"/>
                  </a:ext>
                </a:extLst>
              </p:cNvPr>
              <p:cNvCxnSpPr>
                <a:cxnSpLocks/>
              </p:cNvCxnSpPr>
              <p:nvPr/>
            </p:nvCxnSpPr>
            <p:spPr>
              <a:xfrm flipV="1">
                <a:off x="1422433" y="1514428"/>
                <a:ext cx="0" cy="180000"/>
              </a:xfrm>
              <a:prstGeom prst="line">
                <a:avLst/>
              </a:prstGeom>
            </p:spPr>
            <p:style>
              <a:lnRef idx="1">
                <a:schemeClr val="dk1"/>
              </a:lnRef>
              <a:fillRef idx="0">
                <a:schemeClr val="dk1"/>
              </a:fillRef>
              <a:effectRef idx="0">
                <a:schemeClr val="dk1"/>
              </a:effectRef>
              <a:fontRef idx="minor">
                <a:schemeClr val="tx1"/>
              </a:fontRef>
            </p:style>
          </p:cxnSp>
          <p:cxnSp>
            <p:nvCxnSpPr>
              <p:cNvPr id="192" name="Gerader Verbinder 191">
                <a:extLst>
                  <a:ext uri="{FF2B5EF4-FFF2-40B4-BE49-F238E27FC236}">
                    <a16:creationId xmlns:a16="http://schemas.microsoft.com/office/drawing/2014/main" id="{A81D6A9A-6F9F-5459-8112-0A9B2AE82A4F}"/>
                  </a:ext>
                </a:extLst>
              </p:cNvPr>
              <p:cNvCxnSpPr>
                <a:cxnSpLocks/>
              </p:cNvCxnSpPr>
              <p:nvPr/>
            </p:nvCxnSpPr>
            <p:spPr>
              <a:xfrm>
                <a:off x="352192" y="1604428"/>
                <a:ext cx="1076400" cy="0"/>
              </a:xfrm>
              <a:prstGeom prst="line">
                <a:avLst/>
              </a:prstGeom>
              <a:ln>
                <a:headEnd type="arrow" w="sm" len="sm"/>
                <a:tailEnd type="arrow" w="sm" len="sm"/>
              </a:ln>
            </p:spPr>
            <p:style>
              <a:lnRef idx="1">
                <a:schemeClr val="dk1"/>
              </a:lnRef>
              <a:fillRef idx="0">
                <a:schemeClr val="dk1"/>
              </a:fillRef>
              <a:effectRef idx="0">
                <a:schemeClr val="dk1"/>
              </a:effectRef>
              <a:fontRef idx="minor">
                <a:schemeClr val="tx1"/>
              </a:fontRef>
            </p:style>
          </p:cxnSp>
          <p:sp>
            <p:nvSpPr>
              <p:cNvPr id="193" name="Textfeld 192">
                <a:extLst>
                  <a:ext uri="{FF2B5EF4-FFF2-40B4-BE49-F238E27FC236}">
                    <a16:creationId xmlns:a16="http://schemas.microsoft.com/office/drawing/2014/main" id="{865EE763-5B71-B86F-9FB8-F2BE1303AF15}"/>
                  </a:ext>
                </a:extLst>
              </p:cNvPr>
              <p:cNvSpPr txBox="1"/>
              <p:nvPr/>
            </p:nvSpPr>
            <p:spPr>
              <a:xfrm>
                <a:off x="705610" y="1481318"/>
                <a:ext cx="430665" cy="123110"/>
              </a:xfrm>
              <a:prstGeom prst="rect">
                <a:avLst/>
              </a:prstGeom>
              <a:noFill/>
            </p:spPr>
            <p:txBody>
              <a:bodyPr wrap="square" lIns="0" tIns="0" rIns="0" bIns="0">
                <a:spAutoFit/>
              </a:bodyPr>
              <a:lstStyle/>
              <a:p>
                <a:pPr algn="ctr"/>
                <a:r>
                  <a:rPr lang="de-DE" sz="800" dirty="0">
                    <a:latin typeface="League Spartan" pitchFamily="2" charset="0"/>
                  </a:rPr>
                  <a:t>600mm</a:t>
                </a:r>
              </a:p>
            </p:txBody>
          </p:sp>
          <p:cxnSp>
            <p:nvCxnSpPr>
              <p:cNvPr id="194" name="Gerader Verbinder 193">
                <a:extLst>
                  <a:ext uri="{FF2B5EF4-FFF2-40B4-BE49-F238E27FC236}">
                    <a16:creationId xmlns:a16="http://schemas.microsoft.com/office/drawing/2014/main" id="{F7A34B78-3FC9-7355-97DE-47A47983FCC0}"/>
                  </a:ext>
                </a:extLst>
              </p:cNvPr>
              <p:cNvCxnSpPr>
                <a:cxnSpLocks/>
              </p:cNvCxnSpPr>
              <p:nvPr/>
            </p:nvCxnSpPr>
            <p:spPr>
              <a:xfrm flipV="1">
                <a:off x="357781" y="1514428"/>
                <a:ext cx="0" cy="180000"/>
              </a:xfrm>
              <a:prstGeom prst="line">
                <a:avLst/>
              </a:prstGeom>
            </p:spPr>
            <p:style>
              <a:lnRef idx="1">
                <a:schemeClr val="dk1"/>
              </a:lnRef>
              <a:fillRef idx="0">
                <a:schemeClr val="dk1"/>
              </a:fillRef>
              <a:effectRef idx="0">
                <a:schemeClr val="dk1"/>
              </a:effectRef>
              <a:fontRef idx="minor">
                <a:schemeClr val="tx1"/>
              </a:fontRef>
            </p:style>
          </p:cxnSp>
        </p:grpSp>
        <p:sp>
          <p:nvSpPr>
            <p:cNvPr id="3" name="Textfeld 2">
              <a:extLst>
                <a:ext uri="{FF2B5EF4-FFF2-40B4-BE49-F238E27FC236}">
                  <a16:creationId xmlns:a16="http://schemas.microsoft.com/office/drawing/2014/main" id="{5D1CC4D0-53F1-376B-2508-C8734A46D568}"/>
                </a:ext>
              </a:extLst>
            </p:cNvPr>
            <p:cNvSpPr txBox="1"/>
            <p:nvPr/>
          </p:nvSpPr>
          <p:spPr>
            <a:xfrm>
              <a:off x="354665" y="3725042"/>
              <a:ext cx="1076400" cy="369332"/>
            </a:xfrm>
            <a:prstGeom prst="rect">
              <a:avLst/>
            </a:prstGeom>
            <a:noFill/>
          </p:spPr>
          <p:txBody>
            <a:bodyPr wrap="square" lIns="0" tIns="0" rIns="0" bIns="0">
              <a:spAutoFit/>
            </a:bodyPr>
            <a:lstStyle/>
            <a:p>
              <a:pPr algn="ctr"/>
              <a:r>
                <a:rPr lang="de-DE" sz="800" dirty="0">
                  <a:latin typeface="League Spartan SemiBold" pitchFamily="2" charset="0"/>
                  <a:hlinkClick r:id="rId8"/>
                </a:rPr>
                <a:t>Schrank Modul</a:t>
              </a:r>
              <a:endParaRPr lang="de-DE" sz="800" dirty="0">
                <a:latin typeface="League Spartan" pitchFamily="2" charset="0"/>
              </a:endParaRPr>
            </a:p>
            <a:p>
              <a:pPr algn="ctr"/>
              <a:br>
                <a:rPr lang="de-DE" sz="800" dirty="0">
                  <a:latin typeface="League Spartan" pitchFamily="2" charset="0"/>
                </a:rPr>
              </a:br>
              <a:r>
                <a:rPr lang="de-DE" sz="800" dirty="0">
                  <a:latin typeface="League Spartan" pitchFamily="2" charset="0"/>
                </a:rPr>
                <a:t>B600xH865xT700</a:t>
              </a:r>
            </a:p>
          </p:txBody>
        </p:sp>
      </p:grpSp>
      <p:grpSp>
        <p:nvGrpSpPr>
          <p:cNvPr id="11" name="Gruppieren 10">
            <a:extLst>
              <a:ext uri="{FF2B5EF4-FFF2-40B4-BE49-F238E27FC236}">
                <a16:creationId xmlns:a16="http://schemas.microsoft.com/office/drawing/2014/main" id="{96F117C4-B0AD-DE64-87D5-1EEE0EB995BC}"/>
              </a:ext>
            </a:extLst>
          </p:cNvPr>
          <p:cNvGrpSpPr/>
          <p:nvPr/>
        </p:nvGrpSpPr>
        <p:grpSpPr>
          <a:xfrm>
            <a:off x="4686052" y="456872"/>
            <a:ext cx="1087200" cy="2456963"/>
            <a:chOff x="4701516" y="459897"/>
            <a:chExt cx="1087200" cy="2456963"/>
          </a:xfrm>
        </p:grpSpPr>
        <p:pic>
          <p:nvPicPr>
            <p:cNvPr id="183" name="Grafik 182" descr="Ein Bild, das Screenshot, Rechteck, Schwarzweiß, Gerät enthält.&#10;&#10;Automatisch generierte Beschreibung">
              <a:extLst>
                <a:ext uri="{FF2B5EF4-FFF2-40B4-BE49-F238E27FC236}">
                  <a16:creationId xmlns:a16="http://schemas.microsoft.com/office/drawing/2014/main" id="{15AA7EC0-A509-ECBB-372A-57E3BD44052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706341" y="1332860"/>
              <a:ext cx="1077551" cy="1584000"/>
            </a:xfrm>
            <a:prstGeom prst="rect">
              <a:avLst/>
            </a:prstGeom>
          </p:spPr>
        </p:pic>
        <p:grpSp>
          <p:nvGrpSpPr>
            <p:cNvPr id="216" name="Gruppieren 215">
              <a:extLst>
                <a:ext uri="{FF2B5EF4-FFF2-40B4-BE49-F238E27FC236}">
                  <a16:creationId xmlns:a16="http://schemas.microsoft.com/office/drawing/2014/main" id="{D6802A3C-6B66-5D79-5876-A113EDB553A2}"/>
                </a:ext>
              </a:extLst>
            </p:cNvPr>
            <p:cNvGrpSpPr/>
            <p:nvPr/>
          </p:nvGrpSpPr>
          <p:grpSpPr>
            <a:xfrm>
              <a:off x="4701516" y="459897"/>
              <a:ext cx="1087200" cy="210901"/>
              <a:chOff x="363666" y="1481318"/>
              <a:chExt cx="1076400" cy="210901"/>
            </a:xfrm>
          </p:grpSpPr>
          <p:cxnSp>
            <p:nvCxnSpPr>
              <p:cNvPr id="217" name="Gerader Verbinder 216">
                <a:extLst>
                  <a:ext uri="{FF2B5EF4-FFF2-40B4-BE49-F238E27FC236}">
                    <a16:creationId xmlns:a16="http://schemas.microsoft.com/office/drawing/2014/main" id="{F149A41C-DD5F-B459-5092-309084F3A1BC}"/>
                  </a:ext>
                </a:extLst>
              </p:cNvPr>
              <p:cNvCxnSpPr>
                <a:cxnSpLocks/>
              </p:cNvCxnSpPr>
              <p:nvPr/>
            </p:nvCxnSpPr>
            <p:spPr>
              <a:xfrm flipV="1">
                <a:off x="1440066" y="1512219"/>
                <a:ext cx="0" cy="180000"/>
              </a:xfrm>
              <a:prstGeom prst="line">
                <a:avLst/>
              </a:prstGeom>
            </p:spPr>
            <p:style>
              <a:lnRef idx="1">
                <a:schemeClr val="dk1"/>
              </a:lnRef>
              <a:fillRef idx="0">
                <a:schemeClr val="dk1"/>
              </a:fillRef>
              <a:effectRef idx="0">
                <a:schemeClr val="dk1"/>
              </a:effectRef>
              <a:fontRef idx="minor">
                <a:schemeClr val="tx1"/>
              </a:fontRef>
            </p:style>
          </p:cxnSp>
          <p:cxnSp>
            <p:nvCxnSpPr>
              <p:cNvPr id="218" name="Gerader Verbinder 217">
                <a:extLst>
                  <a:ext uri="{FF2B5EF4-FFF2-40B4-BE49-F238E27FC236}">
                    <a16:creationId xmlns:a16="http://schemas.microsoft.com/office/drawing/2014/main" id="{77B48EC0-2616-4EEE-1F22-B2EE172DE605}"/>
                  </a:ext>
                </a:extLst>
              </p:cNvPr>
              <p:cNvCxnSpPr>
                <a:cxnSpLocks/>
              </p:cNvCxnSpPr>
              <p:nvPr/>
            </p:nvCxnSpPr>
            <p:spPr>
              <a:xfrm>
                <a:off x="363666" y="1602219"/>
                <a:ext cx="1076400" cy="0"/>
              </a:xfrm>
              <a:prstGeom prst="line">
                <a:avLst/>
              </a:prstGeom>
              <a:ln>
                <a:headEnd type="arrow" w="sm" len="sm"/>
                <a:tailEnd type="arrow" w="sm" len="sm"/>
              </a:ln>
            </p:spPr>
            <p:style>
              <a:lnRef idx="1">
                <a:schemeClr val="dk1"/>
              </a:lnRef>
              <a:fillRef idx="0">
                <a:schemeClr val="dk1"/>
              </a:fillRef>
              <a:effectRef idx="0">
                <a:schemeClr val="dk1"/>
              </a:effectRef>
              <a:fontRef idx="minor">
                <a:schemeClr val="tx1"/>
              </a:fontRef>
            </p:style>
          </p:cxnSp>
          <p:sp>
            <p:nvSpPr>
              <p:cNvPr id="219" name="Textfeld 218">
                <a:extLst>
                  <a:ext uri="{FF2B5EF4-FFF2-40B4-BE49-F238E27FC236}">
                    <a16:creationId xmlns:a16="http://schemas.microsoft.com/office/drawing/2014/main" id="{7223C4E7-90DA-1424-50D5-D1B52B67DCCA}"/>
                  </a:ext>
                </a:extLst>
              </p:cNvPr>
              <p:cNvSpPr txBox="1"/>
              <p:nvPr/>
            </p:nvSpPr>
            <p:spPr>
              <a:xfrm>
                <a:off x="705610" y="1481318"/>
                <a:ext cx="430665" cy="123110"/>
              </a:xfrm>
              <a:prstGeom prst="rect">
                <a:avLst/>
              </a:prstGeom>
              <a:noFill/>
            </p:spPr>
            <p:txBody>
              <a:bodyPr wrap="square" lIns="0" tIns="0" rIns="0" bIns="0">
                <a:spAutoFit/>
              </a:bodyPr>
              <a:lstStyle/>
              <a:p>
                <a:pPr algn="ctr"/>
                <a:r>
                  <a:rPr lang="de-DE" sz="800" dirty="0">
                    <a:latin typeface="League Spartan" pitchFamily="2" charset="0"/>
                  </a:rPr>
                  <a:t>600mm</a:t>
                </a:r>
              </a:p>
            </p:txBody>
          </p:sp>
          <p:cxnSp>
            <p:nvCxnSpPr>
              <p:cNvPr id="220" name="Gerader Verbinder 219">
                <a:extLst>
                  <a:ext uri="{FF2B5EF4-FFF2-40B4-BE49-F238E27FC236}">
                    <a16:creationId xmlns:a16="http://schemas.microsoft.com/office/drawing/2014/main" id="{505F23BF-1D81-EF03-E2EF-EA9465A98A4E}"/>
                  </a:ext>
                </a:extLst>
              </p:cNvPr>
              <p:cNvCxnSpPr>
                <a:cxnSpLocks/>
              </p:cNvCxnSpPr>
              <p:nvPr/>
            </p:nvCxnSpPr>
            <p:spPr>
              <a:xfrm flipV="1">
                <a:off x="373438" y="1512219"/>
                <a:ext cx="0" cy="180000"/>
              </a:xfrm>
              <a:prstGeom prst="line">
                <a:avLst/>
              </a:prstGeom>
            </p:spPr>
            <p:style>
              <a:lnRef idx="1">
                <a:schemeClr val="dk1"/>
              </a:lnRef>
              <a:fillRef idx="0">
                <a:schemeClr val="dk1"/>
              </a:fillRef>
              <a:effectRef idx="0">
                <a:schemeClr val="dk1"/>
              </a:effectRef>
              <a:fontRef idx="minor">
                <a:schemeClr val="tx1"/>
              </a:fontRef>
            </p:style>
          </p:cxnSp>
        </p:grpSp>
      </p:grpSp>
      <p:sp>
        <p:nvSpPr>
          <p:cNvPr id="4" name="Textfeld 3">
            <a:extLst>
              <a:ext uri="{FF2B5EF4-FFF2-40B4-BE49-F238E27FC236}">
                <a16:creationId xmlns:a16="http://schemas.microsoft.com/office/drawing/2014/main" id="{89B89E02-C811-AD58-C6F5-7F4C641D4BE3}"/>
              </a:ext>
            </a:extLst>
          </p:cNvPr>
          <p:cNvSpPr txBox="1"/>
          <p:nvPr/>
        </p:nvSpPr>
        <p:spPr>
          <a:xfrm>
            <a:off x="4671338" y="2986336"/>
            <a:ext cx="1076400" cy="369332"/>
          </a:xfrm>
          <a:prstGeom prst="rect">
            <a:avLst/>
          </a:prstGeom>
          <a:noFill/>
        </p:spPr>
        <p:txBody>
          <a:bodyPr wrap="square" lIns="0" tIns="0" rIns="0" bIns="0">
            <a:spAutoFit/>
          </a:bodyPr>
          <a:lstStyle/>
          <a:p>
            <a:pPr algn="ctr"/>
            <a:r>
              <a:rPr lang="de-DE" sz="800" dirty="0">
                <a:latin typeface="League Spartan SemiBold" pitchFamily="2" charset="0"/>
                <a:hlinkClick r:id="rId10"/>
              </a:rPr>
              <a:t>1/3 + 2/3 Modul</a:t>
            </a:r>
            <a:endParaRPr lang="de-DE" sz="800" dirty="0">
              <a:latin typeface="League Spartan" pitchFamily="2" charset="0"/>
            </a:endParaRPr>
          </a:p>
          <a:p>
            <a:pPr algn="ctr"/>
            <a:br>
              <a:rPr lang="de-DE" sz="800" dirty="0">
                <a:latin typeface="League Spartan" pitchFamily="2" charset="0"/>
              </a:rPr>
            </a:br>
            <a:r>
              <a:rPr lang="de-DE" sz="800" dirty="0">
                <a:latin typeface="League Spartan" pitchFamily="2" charset="0"/>
              </a:rPr>
              <a:t>B600xH865xT700</a:t>
            </a:r>
          </a:p>
        </p:txBody>
      </p:sp>
      <p:grpSp>
        <p:nvGrpSpPr>
          <p:cNvPr id="21" name="Gruppieren 20">
            <a:extLst>
              <a:ext uri="{FF2B5EF4-FFF2-40B4-BE49-F238E27FC236}">
                <a16:creationId xmlns:a16="http://schemas.microsoft.com/office/drawing/2014/main" id="{EFB349E7-9D8E-944A-16D5-4ADDBA269376}"/>
              </a:ext>
            </a:extLst>
          </p:cNvPr>
          <p:cNvGrpSpPr/>
          <p:nvPr/>
        </p:nvGrpSpPr>
        <p:grpSpPr>
          <a:xfrm>
            <a:off x="3606691" y="454386"/>
            <a:ext cx="1090727" cy="2898257"/>
            <a:chOff x="7450312" y="3406311"/>
            <a:chExt cx="1090727" cy="2898257"/>
          </a:xfrm>
        </p:grpSpPr>
        <p:pic>
          <p:nvPicPr>
            <p:cNvPr id="185" name="Grafik 184" descr="Ein Bild, das Screenshot, Rechteck, Gerät, Schwarzweiß enthält.&#10;&#10;Automatisch generierte Beschreibung">
              <a:extLst>
                <a:ext uri="{FF2B5EF4-FFF2-40B4-BE49-F238E27FC236}">
                  <a16:creationId xmlns:a16="http://schemas.microsoft.com/office/drawing/2014/main" id="{555ED4D2-D4A6-8F8B-A30C-CAC91D33F888}"/>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463488" y="4281760"/>
              <a:ext cx="1077551" cy="1584000"/>
            </a:xfrm>
            <a:prstGeom prst="rect">
              <a:avLst/>
            </a:prstGeom>
          </p:spPr>
        </p:pic>
        <p:grpSp>
          <p:nvGrpSpPr>
            <p:cNvPr id="211" name="Gruppieren 210">
              <a:extLst>
                <a:ext uri="{FF2B5EF4-FFF2-40B4-BE49-F238E27FC236}">
                  <a16:creationId xmlns:a16="http://schemas.microsoft.com/office/drawing/2014/main" id="{F1071ACF-681E-9E21-406B-A68CE99C3289}"/>
                </a:ext>
              </a:extLst>
            </p:cNvPr>
            <p:cNvGrpSpPr/>
            <p:nvPr/>
          </p:nvGrpSpPr>
          <p:grpSpPr>
            <a:xfrm>
              <a:off x="7452298" y="3406311"/>
              <a:ext cx="1087200" cy="213110"/>
              <a:chOff x="352192" y="1481318"/>
              <a:chExt cx="1076400" cy="213110"/>
            </a:xfrm>
          </p:grpSpPr>
          <p:cxnSp>
            <p:nvCxnSpPr>
              <p:cNvPr id="212" name="Gerader Verbinder 211">
                <a:extLst>
                  <a:ext uri="{FF2B5EF4-FFF2-40B4-BE49-F238E27FC236}">
                    <a16:creationId xmlns:a16="http://schemas.microsoft.com/office/drawing/2014/main" id="{2A34E539-3C4D-AC8C-729B-872C0676EB0A}"/>
                  </a:ext>
                </a:extLst>
              </p:cNvPr>
              <p:cNvCxnSpPr>
                <a:cxnSpLocks/>
              </p:cNvCxnSpPr>
              <p:nvPr/>
            </p:nvCxnSpPr>
            <p:spPr>
              <a:xfrm flipV="1">
                <a:off x="1422433" y="1514428"/>
                <a:ext cx="0" cy="180000"/>
              </a:xfrm>
              <a:prstGeom prst="line">
                <a:avLst/>
              </a:prstGeom>
            </p:spPr>
            <p:style>
              <a:lnRef idx="1">
                <a:schemeClr val="dk1"/>
              </a:lnRef>
              <a:fillRef idx="0">
                <a:schemeClr val="dk1"/>
              </a:fillRef>
              <a:effectRef idx="0">
                <a:schemeClr val="dk1"/>
              </a:effectRef>
              <a:fontRef idx="minor">
                <a:schemeClr val="tx1"/>
              </a:fontRef>
            </p:style>
          </p:cxnSp>
          <p:cxnSp>
            <p:nvCxnSpPr>
              <p:cNvPr id="213" name="Gerader Verbinder 212">
                <a:extLst>
                  <a:ext uri="{FF2B5EF4-FFF2-40B4-BE49-F238E27FC236}">
                    <a16:creationId xmlns:a16="http://schemas.microsoft.com/office/drawing/2014/main" id="{484515C3-FB96-8586-ABA4-28AE8C3EE236}"/>
                  </a:ext>
                </a:extLst>
              </p:cNvPr>
              <p:cNvCxnSpPr>
                <a:cxnSpLocks/>
              </p:cNvCxnSpPr>
              <p:nvPr/>
            </p:nvCxnSpPr>
            <p:spPr>
              <a:xfrm>
                <a:off x="352192" y="1604428"/>
                <a:ext cx="1076400" cy="0"/>
              </a:xfrm>
              <a:prstGeom prst="line">
                <a:avLst/>
              </a:prstGeom>
              <a:ln>
                <a:headEnd type="arrow" w="sm" len="sm"/>
                <a:tailEnd type="arrow" w="sm" len="sm"/>
              </a:ln>
            </p:spPr>
            <p:style>
              <a:lnRef idx="1">
                <a:schemeClr val="dk1"/>
              </a:lnRef>
              <a:fillRef idx="0">
                <a:schemeClr val="dk1"/>
              </a:fillRef>
              <a:effectRef idx="0">
                <a:schemeClr val="dk1"/>
              </a:effectRef>
              <a:fontRef idx="minor">
                <a:schemeClr val="tx1"/>
              </a:fontRef>
            </p:style>
          </p:cxnSp>
          <p:sp>
            <p:nvSpPr>
              <p:cNvPr id="214" name="Textfeld 213">
                <a:extLst>
                  <a:ext uri="{FF2B5EF4-FFF2-40B4-BE49-F238E27FC236}">
                    <a16:creationId xmlns:a16="http://schemas.microsoft.com/office/drawing/2014/main" id="{9CF6BC84-1FC1-6239-DC3D-55747A9E4AAA}"/>
                  </a:ext>
                </a:extLst>
              </p:cNvPr>
              <p:cNvSpPr txBox="1"/>
              <p:nvPr/>
            </p:nvSpPr>
            <p:spPr>
              <a:xfrm>
                <a:off x="705610" y="1481318"/>
                <a:ext cx="430665" cy="123110"/>
              </a:xfrm>
              <a:prstGeom prst="rect">
                <a:avLst/>
              </a:prstGeom>
              <a:noFill/>
            </p:spPr>
            <p:txBody>
              <a:bodyPr wrap="square" lIns="0" tIns="0" rIns="0" bIns="0">
                <a:spAutoFit/>
              </a:bodyPr>
              <a:lstStyle/>
              <a:p>
                <a:pPr algn="ctr"/>
                <a:r>
                  <a:rPr lang="de-DE" sz="800" dirty="0">
                    <a:latin typeface="League Spartan" pitchFamily="2" charset="0"/>
                  </a:rPr>
                  <a:t>600mm</a:t>
                </a:r>
              </a:p>
            </p:txBody>
          </p:sp>
          <p:cxnSp>
            <p:nvCxnSpPr>
              <p:cNvPr id="215" name="Gerader Verbinder 214">
                <a:extLst>
                  <a:ext uri="{FF2B5EF4-FFF2-40B4-BE49-F238E27FC236}">
                    <a16:creationId xmlns:a16="http://schemas.microsoft.com/office/drawing/2014/main" id="{3389A8B3-6B3B-D7D0-94C4-E0E6BD12A1EF}"/>
                  </a:ext>
                </a:extLst>
              </p:cNvPr>
              <p:cNvCxnSpPr>
                <a:cxnSpLocks/>
              </p:cNvCxnSpPr>
              <p:nvPr/>
            </p:nvCxnSpPr>
            <p:spPr>
              <a:xfrm flipV="1">
                <a:off x="357781" y="1514428"/>
                <a:ext cx="0" cy="180000"/>
              </a:xfrm>
              <a:prstGeom prst="line">
                <a:avLst/>
              </a:prstGeom>
            </p:spPr>
            <p:style>
              <a:lnRef idx="1">
                <a:schemeClr val="dk1"/>
              </a:lnRef>
              <a:fillRef idx="0">
                <a:schemeClr val="dk1"/>
              </a:fillRef>
              <a:effectRef idx="0">
                <a:schemeClr val="dk1"/>
              </a:effectRef>
              <a:fontRef idx="minor">
                <a:schemeClr val="tx1"/>
              </a:fontRef>
            </p:style>
          </p:cxnSp>
        </p:grpSp>
        <p:sp>
          <p:nvSpPr>
            <p:cNvPr id="5" name="Textfeld 4">
              <a:extLst>
                <a:ext uri="{FF2B5EF4-FFF2-40B4-BE49-F238E27FC236}">
                  <a16:creationId xmlns:a16="http://schemas.microsoft.com/office/drawing/2014/main" id="{F4F54B86-71C0-B0DA-C571-7F668F361865}"/>
                </a:ext>
              </a:extLst>
            </p:cNvPr>
            <p:cNvSpPr txBox="1"/>
            <p:nvPr/>
          </p:nvSpPr>
          <p:spPr>
            <a:xfrm>
              <a:off x="7450312" y="5935236"/>
              <a:ext cx="1076400" cy="369332"/>
            </a:xfrm>
            <a:prstGeom prst="rect">
              <a:avLst/>
            </a:prstGeom>
            <a:noFill/>
          </p:spPr>
          <p:txBody>
            <a:bodyPr wrap="square" lIns="0" tIns="0" rIns="0" bIns="0">
              <a:spAutoFit/>
            </a:bodyPr>
            <a:lstStyle/>
            <a:p>
              <a:pPr algn="ctr"/>
              <a:r>
                <a:rPr lang="de-DE" sz="800" dirty="0">
                  <a:latin typeface="League Spartan SemiBold" pitchFamily="2" charset="0"/>
                  <a:hlinkClick r:id="rId10"/>
                </a:rPr>
                <a:t>1/3 + 2/3 Modul</a:t>
              </a:r>
              <a:endParaRPr lang="de-DE" sz="800" dirty="0">
                <a:latin typeface="League Spartan" pitchFamily="2" charset="0"/>
              </a:endParaRPr>
            </a:p>
            <a:p>
              <a:pPr algn="ctr"/>
              <a:br>
                <a:rPr lang="de-DE" sz="800" dirty="0">
                  <a:latin typeface="League Spartan" pitchFamily="2" charset="0"/>
                </a:rPr>
              </a:br>
              <a:r>
                <a:rPr lang="de-DE" sz="800" dirty="0">
                  <a:latin typeface="League Spartan" pitchFamily="2" charset="0"/>
                </a:rPr>
                <a:t>B600xH865xT700</a:t>
              </a:r>
            </a:p>
          </p:txBody>
        </p:sp>
      </p:grpSp>
      <p:grpSp>
        <p:nvGrpSpPr>
          <p:cNvPr id="23" name="Gruppieren 22">
            <a:extLst>
              <a:ext uri="{FF2B5EF4-FFF2-40B4-BE49-F238E27FC236}">
                <a16:creationId xmlns:a16="http://schemas.microsoft.com/office/drawing/2014/main" id="{9B320341-8235-3641-27AC-478E4F674466}"/>
              </a:ext>
            </a:extLst>
          </p:cNvPr>
          <p:cNvGrpSpPr/>
          <p:nvPr/>
        </p:nvGrpSpPr>
        <p:grpSpPr>
          <a:xfrm>
            <a:off x="1456412" y="459897"/>
            <a:ext cx="1087200" cy="2901290"/>
            <a:chOff x="4352179" y="3122937"/>
            <a:chExt cx="1087200" cy="2901290"/>
          </a:xfrm>
        </p:grpSpPr>
        <p:pic>
          <p:nvPicPr>
            <p:cNvPr id="179" name="Grafik 178" descr="Ein Bild, das Screenshot, Rechteck, Schwarz, Quadrat enthält.&#10;&#10;Automatisch generierte Beschreibung">
              <a:extLst>
                <a:ext uri="{FF2B5EF4-FFF2-40B4-BE49-F238E27FC236}">
                  <a16:creationId xmlns:a16="http://schemas.microsoft.com/office/drawing/2014/main" id="{6B228442-F806-9AAF-D58B-653BE6939C2B}"/>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4360202" y="3998386"/>
              <a:ext cx="1077551" cy="1584000"/>
            </a:xfrm>
            <a:prstGeom prst="rect">
              <a:avLst/>
            </a:prstGeom>
          </p:spPr>
        </p:pic>
        <p:grpSp>
          <p:nvGrpSpPr>
            <p:cNvPr id="201" name="Gruppieren 200">
              <a:extLst>
                <a:ext uri="{FF2B5EF4-FFF2-40B4-BE49-F238E27FC236}">
                  <a16:creationId xmlns:a16="http://schemas.microsoft.com/office/drawing/2014/main" id="{500FDB16-30C9-C87E-9365-27E96AE09437}"/>
                </a:ext>
              </a:extLst>
            </p:cNvPr>
            <p:cNvGrpSpPr/>
            <p:nvPr/>
          </p:nvGrpSpPr>
          <p:grpSpPr>
            <a:xfrm>
              <a:off x="4352179" y="3122937"/>
              <a:ext cx="1087200" cy="213110"/>
              <a:chOff x="352192" y="1481318"/>
              <a:chExt cx="1076400" cy="213110"/>
            </a:xfrm>
          </p:grpSpPr>
          <p:cxnSp>
            <p:nvCxnSpPr>
              <p:cNvPr id="202" name="Gerader Verbinder 201">
                <a:extLst>
                  <a:ext uri="{FF2B5EF4-FFF2-40B4-BE49-F238E27FC236}">
                    <a16:creationId xmlns:a16="http://schemas.microsoft.com/office/drawing/2014/main" id="{99206E66-0E4A-081B-9CF2-1C9BCAA9E9EB}"/>
                  </a:ext>
                </a:extLst>
              </p:cNvPr>
              <p:cNvCxnSpPr>
                <a:cxnSpLocks/>
              </p:cNvCxnSpPr>
              <p:nvPr/>
            </p:nvCxnSpPr>
            <p:spPr>
              <a:xfrm flipV="1">
                <a:off x="1422433" y="1514428"/>
                <a:ext cx="0" cy="180000"/>
              </a:xfrm>
              <a:prstGeom prst="line">
                <a:avLst/>
              </a:prstGeom>
            </p:spPr>
            <p:style>
              <a:lnRef idx="1">
                <a:schemeClr val="dk1"/>
              </a:lnRef>
              <a:fillRef idx="0">
                <a:schemeClr val="dk1"/>
              </a:fillRef>
              <a:effectRef idx="0">
                <a:schemeClr val="dk1"/>
              </a:effectRef>
              <a:fontRef idx="minor">
                <a:schemeClr val="tx1"/>
              </a:fontRef>
            </p:style>
          </p:cxnSp>
          <p:cxnSp>
            <p:nvCxnSpPr>
              <p:cNvPr id="203" name="Gerader Verbinder 202">
                <a:extLst>
                  <a:ext uri="{FF2B5EF4-FFF2-40B4-BE49-F238E27FC236}">
                    <a16:creationId xmlns:a16="http://schemas.microsoft.com/office/drawing/2014/main" id="{9939A7F0-1599-72FB-8612-12F5591E184B}"/>
                  </a:ext>
                </a:extLst>
              </p:cNvPr>
              <p:cNvCxnSpPr>
                <a:cxnSpLocks/>
              </p:cNvCxnSpPr>
              <p:nvPr/>
            </p:nvCxnSpPr>
            <p:spPr>
              <a:xfrm>
                <a:off x="352192" y="1604428"/>
                <a:ext cx="1076400" cy="0"/>
              </a:xfrm>
              <a:prstGeom prst="line">
                <a:avLst/>
              </a:prstGeom>
              <a:ln>
                <a:headEnd type="arrow" w="sm" len="sm"/>
                <a:tailEnd type="arrow" w="sm" len="sm"/>
              </a:ln>
            </p:spPr>
            <p:style>
              <a:lnRef idx="1">
                <a:schemeClr val="dk1"/>
              </a:lnRef>
              <a:fillRef idx="0">
                <a:schemeClr val="dk1"/>
              </a:fillRef>
              <a:effectRef idx="0">
                <a:schemeClr val="dk1"/>
              </a:effectRef>
              <a:fontRef idx="minor">
                <a:schemeClr val="tx1"/>
              </a:fontRef>
            </p:style>
          </p:cxnSp>
          <p:sp>
            <p:nvSpPr>
              <p:cNvPr id="204" name="Textfeld 203">
                <a:extLst>
                  <a:ext uri="{FF2B5EF4-FFF2-40B4-BE49-F238E27FC236}">
                    <a16:creationId xmlns:a16="http://schemas.microsoft.com/office/drawing/2014/main" id="{335F4C9E-29C9-128F-C4D7-8BA6E9033C76}"/>
                  </a:ext>
                </a:extLst>
              </p:cNvPr>
              <p:cNvSpPr txBox="1"/>
              <p:nvPr/>
            </p:nvSpPr>
            <p:spPr>
              <a:xfrm>
                <a:off x="705610" y="1481318"/>
                <a:ext cx="430665" cy="123110"/>
              </a:xfrm>
              <a:prstGeom prst="rect">
                <a:avLst/>
              </a:prstGeom>
              <a:noFill/>
            </p:spPr>
            <p:txBody>
              <a:bodyPr wrap="square" lIns="0" tIns="0" rIns="0" bIns="0">
                <a:spAutoFit/>
              </a:bodyPr>
              <a:lstStyle/>
              <a:p>
                <a:pPr algn="ctr"/>
                <a:r>
                  <a:rPr lang="de-DE" sz="800" dirty="0">
                    <a:latin typeface="League Spartan" pitchFamily="2" charset="0"/>
                  </a:rPr>
                  <a:t>600mm</a:t>
                </a:r>
              </a:p>
            </p:txBody>
          </p:sp>
          <p:cxnSp>
            <p:nvCxnSpPr>
              <p:cNvPr id="205" name="Gerader Verbinder 204">
                <a:extLst>
                  <a:ext uri="{FF2B5EF4-FFF2-40B4-BE49-F238E27FC236}">
                    <a16:creationId xmlns:a16="http://schemas.microsoft.com/office/drawing/2014/main" id="{3098A574-3466-2FB2-2E1A-85C85F1CB153}"/>
                  </a:ext>
                </a:extLst>
              </p:cNvPr>
              <p:cNvCxnSpPr>
                <a:cxnSpLocks/>
              </p:cNvCxnSpPr>
              <p:nvPr/>
            </p:nvCxnSpPr>
            <p:spPr>
              <a:xfrm flipV="1">
                <a:off x="357781" y="1514428"/>
                <a:ext cx="0" cy="180000"/>
              </a:xfrm>
              <a:prstGeom prst="line">
                <a:avLst/>
              </a:prstGeom>
            </p:spPr>
            <p:style>
              <a:lnRef idx="1">
                <a:schemeClr val="dk1"/>
              </a:lnRef>
              <a:fillRef idx="0">
                <a:schemeClr val="dk1"/>
              </a:fillRef>
              <a:effectRef idx="0">
                <a:schemeClr val="dk1"/>
              </a:effectRef>
              <a:fontRef idx="minor">
                <a:schemeClr val="tx1"/>
              </a:fontRef>
            </p:style>
          </p:cxnSp>
        </p:grpSp>
        <p:sp>
          <p:nvSpPr>
            <p:cNvPr id="6" name="Textfeld 5">
              <a:extLst>
                <a:ext uri="{FF2B5EF4-FFF2-40B4-BE49-F238E27FC236}">
                  <a16:creationId xmlns:a16="http://schemas.microsoft.com/office/drawing/2014/main" id="{27398C7A-7EC4-16E8-25E0-1812F16507B0}"/>
                </a:ext>
              </a:extLst>
            </p:cNvPr>
            <p:cNvSpPr txBox="1"/>
            <p:nvPr/>
          </p:nvSpPr>
          <p:spPr>
            <a:xfrm>
              <a:off x="4354796" y="5654895"/>
              <a:ext cx="1076400" cy="369332"/>
            </a:xfrm>
            <a:prstGeom prst="rect">
              <a:avLst/>
            </a:prstGeom>
            <a:noFill/>
          </p:spPr>
          <p:txBody>
            <a:bodyPr wrap="square" lIns="0" tIns="0" rIns="0" bIns="0">
              <a:spAutoFit/>
            </a:bodyPr>
            <a:lstStyle/>
            <a:p>
              <a:pPr algn="ctr"/>
              <a:r>
                <a:rPr lang="de-DE" sz="800" dirty="0">
                  <a:latin typeface="League Spartan SemiBold" pitchFamily="2" charset="0"/>
                  <a:hlinkClick r:id="rId6"/>
                </a:rPr>
                <a:t>3x 1/3 Modul</a:t>
              </a:r>
              <a:endParaRPr lang="de-DE" sz="800" dirty="0">
                <a:latin typeface="League Spartan" pitchFamily="2" charset="0"/>
              </a:endParaRPr>
            </a:p>
            <a:p>
              <a:pPr algn="ctr"/>
              <a:br>
                <a:rPr lang="de-DE" sz="800" dirty="0">
                  <a:latin typeface="League Spartan" pitchFamily="2" charset="0"/>
                </a:rPr>
              </a:br>
              <a:r>
                <a:rPr lang="de-DE" sz="800" dirty="0">
                  <a:latin typeface="League Spartan" pitchFamily="2" charset="0"/>
                </a:rPr>
                <a:t>B600xH865xT700</a:t>
              </a:r>
            </a:p>
          </p:txBody>
        </p:sp>
      </p:grpSp>
      <p:grpSp>
        <p:nvGrpSpPr>
          <p:cNvPr id="48" name="Gruppieren 47">
            <a:extLst>
              <a:ext uri="{FF2B5EF4-FFF2-40B4-BE49-F238E27FC236}">
                <a16:creationId xmlns:a16="http://schemas.microsoft.com/office/drawing/2014/main" id="{A835C5D7-7568-BE33-0CE6-EDE69CD679C1}"/>
              </a:ext>
            </a:extLst>
          </p:cNvPr>
          <p:cNvGrpSpPr/>
          <p:nvPr/>
        </p:nvGrpSpPr>
        <p:grpSpPr>
          <a:xfrm>
            <a:off x="7917702" y="459897"/>
            <a:ext cx="1112657" cy="2895771"/>
            <a:chOff x="10060805" y="1198448"/>
            <a:chExt cx="1112657" cy="2895771"/>
          </a:xfrm>
        </p:grpSpPr>
        <p:pic>
          <p:nvPicPr>
            <p:cNvPr id="9" name="Grafik 8" descr="Ein Bild, das Screenshot, Haushaltsgerät, Gerät, Computer enthält.&#10;&#10;Automatisch generierte Beschreibung">
              <a:extLst>
                <a:ext uri="{FF2B5EF4-FFF2-40B4-BE49-F238E27FC236}">
                  <a16:creationId xmlns:a16="http://schemas.microsoft.com/office/drawing/2014/main" id="{2A246352-335A-48C2-1BD2-BCE37827771B}"/>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0069042" y="2073895"/>
              <a:ext cx="1076400" cy="1582308"/>
            </a:xfrm>
            <a:prstGeom prst="rect">
              <a:avLst/>
            </a:prstGeom>
          </p:spPr>
        </p:pic>
        <p:grpSp>
          <p:nvGrpSpPr>
            <p:cNvPr id="42" name="Gruppieren 41">
              <a:extLst>
                <a:ext uri="{FF2B5EF4-FFF2-40B4-BE49-F238E27FC236}">
                  <a16:creationId xmlns:a16="http://schemas.microsoft.com/office/drawing/2014/main" id="{5E9C50FA-725B-9E16-D740-A917D5653024}"/>
                </a:ext>
              </a:extLst>
            </p:cNvPr>
            <p:cNvGrpSpPr/>
            <p:nvPr/>
          </p:nvGrpSpPr>
          <p:grpSpPr>
            <a:xfrm>
              <a:off x="10060805" y="1198448"/>
              <a:ext cx="1087200" cy="213110"/>
              <a:chOff x="352192" y="1481318"/>
              <a:chExt cx="1076400" cy="213110"/>
            </a:xfrm>
          </p:grpSpPr>
          <p:cxnSp>
            <p:nvCxnSpPr>
              <p:cNvPr id="43" name="Gerader Verbinder 42">
                <a:extLst>
                  <a:ext uri="{FF2B5EF4-FFF2-40B4-BE49-F238E27FC236}">
                    <a16:creationId xmlns:a16="http://schemas.microsoft.com/office/drawing/2014/main" id="{4C7C6C65-C633-2F1C-58C9-61FF14C2BA1A}"/>
                  </a:ext>
                </a:extLst>
              </p:cNvPr>
              <p:cNvCxnSpPr>
                <a:cxnSpLocks/>
              </p:cNvCxnSpPr>
              <p:nvPr/>
            </p:nvCxnSpPr>
            <p:spPr>
              <a:xfrm flipV="1">
                <a:off x="1422433" y="1514428"/>
                <a:ext cx="0" cy="180000"/>
              </a:xfrm>
              <a:prstGeom prst="line">
                <a:avLst/>
              </a:prstGeom>
            </p:spPr>
            <p:style>
              <a:lnRef idx="1">
                <a:schemeClr val="dk1"/>
              </a:lnRef>
              <a:fillRef idx="0">
                <a:schemeClr val="dk1"/>
              </a:fillRef>
              <a:effectRef idx="0">
                <a:schemeClr val="dk1"/>
              </a:effectRef>
              <a:fontRef idx="minor">
                <a:schemeClr val="tx1"/>
              </a:fontRef>
            </p:style>
          </p:cxnSp>
          <p:cxnSp>
            <p:nvCxnSpPr>
              <p:cNvPr id="44" name="Gerader Verbinder 43">
                <a:extLst>
                  <a:ext uri="{FF2B5EF4-FFF2-40B4-BE49-F238E27FC236}">
                    <a16:creationId xmlns:a16="http://schemas.microsoft.com/office/drawing/2014/main" id="{5C78FE7A-D2A1-6D7F-EB95-54F952AB6D96}"/>
                  </a:ext>
                </a:extLst>
              </p:cNvPr>
              <p:cNvCxnSpPr>
                <a:cxnSpLocks/>
              </p:cNvCxnSpPr>
              <p:nvPr/>
            </p:nvCxnSpPr>
            <p:spPr>
              <a:xfrm>
                <a:off x="352192" y="1604428"/>
                <a:ext cx="1076400" cy="0"/>
              </a:xfrm>
              <a:prstGeom prst="line">
                <a:avLst/>
              </a:prstGeom>
              <a:ln>
                <a:headEnd type="arrow" w="sm" len="sm"/>
                <a:tailEnd type="arrow" w="sm" len="sm"/>
              </a:ln>
            </p:spPr>
            <p:style>
              <a:lnRef idx="1">
                <a:schemeClr val="dk1"/>
              </a:lnRef>
              <a:fillRef idx="0">
                <a:schemeClr val="dk1"/>
              </a:fillRef>
              <a:effectRef idx="0">
                <a:schemeClr val="dk1"/>
              </a:effectRef>
              <a:fontRef idx="minor">
                <a:schemeClr val="tx1"/>
              </a:fontRef>
            </p:style>
          </p:cxnSp>
          <p:sp>
            <p:nvSpPr>
              <p:cNvPr id="45" name="Textfeld 44">
                <a:extLst>
                  <a:ext uri="{FF2B5EF4-FFF2-40B4-BE49-F238E27FC236}">
                    <a16:creationId xmlns:a16="http://schemas.microsoft.com/office/drawing/2014/main" id="{7C55721E-77EB-01C9-76D4-E021D1274B26}"/>
                  </a:ext>
                </a:extLst>
              </p:cNvPr>
              <p:cNvSpPr txBox="1"/>
              <p:nvPr/>
            </p:nvSpPr>
            <p:spPr>
              <a:xfrm>
                <a:off x="705610" y="1481318"/>
                <a:ext cx="430665" cy="123110"/>
              </a:xfrm>
              <a:prstGeom prst="rect">
                <a:avLst/>
              </a:prstGeom>
              <a:noFill/>
            </p:spPr>
            <p:txBody>
              <a:bodyPr wrap="square" lIns="0" tIns="0" rIns="0" bIns="0">
                <a:spAutoFit/>
              </a:bodyPr>
              <a:lstStyle/>
              <a:p>
                <a:pPr algn="ctr"/>
                <a:r>
                  <a:rPr lang="de-DE" sz="800" dirty="0">
                    <a:latin typeface="League Spartan" pitchFamily="2" charset="0"/>
                  </a:rPr>
                  <a:t>600mm</a:t>
                </a:r>
              </a:p>
            </p:txBody>
          </p:sp>
          <p:cxnSp>
            <p:nvCxnSpPr>
              <p:cNvPr id="46" name="Gerader Verbinder 45">
                <a:extLst>
                  <a:ext uri="{FF2B5EF4-FFF2-40B4-BE49-F238E27FC236}">
                    <a16:creationId xmlns:a16="http://schemas.microsoft.com/office/drawing/2014/main" id="{5D101C59-4E74-671B-D32B-EA819E53B842}"/>
                  </a:ext>
                </a:extLst>
              </p:cNvPr>
              <p:cNvCxnSpPr>
                <a:cxnSpLocks/>
              </p:cNvCxnSpPr>
              <p:nvPr/>
            </p:nvCxnSpPr>
            <p:spPr>
              <a:xfrm flipV="1">
                <a:off x="357781" y="1514428"/>
                <a:ext cx="0" cy="180000"/>
              </a:xfrm>
              <a:prstGeom prst="line">
                <a:avLst/>
              </a:prstGeom>
            </p:spPr>
            <p:style>
              <a:lnRef idx="1">
                <a:schemeClr val="dk1"/>
              </a:lnRef>
              <a:fillRef idx="0">
                <a:schemeClr val="dk1"/>
              </a:fillRef>
              <a:effectRef idx="0">
                <a:schemeClr val="dk1"/>
              </a:effectRef>
              <a:fontRef idx="minor">
                <a:schemeClr val="tx1"/>
              </a:fontRef>
            </p:style>
          </p:cxnSp>
        </p:grpSp>
        <p:sp>
          <p:nvSpPr>
            <p:cNvPr id="47" name="Textfeld 46">
              <a:extLst>
                <a:ext uri="{FF2B5EF4-FFF2-40B4-BE49-F238E27FC236}">
                  <a16:creationId xmlns:a16="http://schemas.microsoft.com/office/drawing/2014/main" id="{D995B154-EE02-6C4A-86C8-5459D0B5932F}"/>
                </a:ext>
              </a:extLst>
            </p:cNvPr>
            <p:cNvSpPr txBox="1"/>
            <p:nvPr/>
          </p:nvSpPr>
          <p:spPr>
            <a:xfrm>
              <a:off x="10097062" y="3724887"/>
              <a:ext cx="1076400" cy="369332"/>
            </a:xfrm>
            <a:prstGeom prst="rect">
              <a:avLst/>
            </a:prstGeom>
            <a:noFill/>
          </p:spPr>
          <p:txBody>
            <a:bodyPr wrap="square" lIns="0" tIns="0" rIns="0" bIns="0">
              <a:spAutoFit/>
            </a:bodyPr>
            <a:lstStyle/>
            <a:p>
              <a:pPr algn="ctr"/>
              <a:r>
                <a:rPr lang="de-DE" sz="800" dirty="0">
                  <a:latin typeface="League Spartan SemiBold" pitchFamily="2" charset="0"/>
                  <a:hlinkClick r:id="rId14"/>
                </a:rPr>
                <a:t>Regal Modul</a:t>
              </a:r>
              <a:endParaRPr lang="de-DE" sz="800" dirty="0">
                <a:latin typeface="League Spartan" pitchFamily="2" charset="0"/>
              </a:endParaRPr>
            </a:p>
            <a:p>
              <a:pPr algn="ctr"/>
              <a:br>
                <a:rPr lang="de-DE" sz="800" dirty="0">
                  <a:latin typeface="League Spartan" pitchFamily="2" charset="0"/>
                </a:rPr>
              </a:br>
              <a:r>
                <a:rPr lang="de-DE" sz="800" dirty="0">
                  <a:latin typeface="League Spartan" pitchFamily="2" charset="0"/>
                </a:rPr>
                <a:t>B600xH865xT700</a:t>
              </a:r>
            </a:p>
          </p:txBody>
        </p:sp>
      </p:grpSp>
      <p:grpSp>
        <p:nvGrpSpPr>
          <p:cNvPr id="296" name="Gruppieren 295">
            <a:extLst>
              <a:ext uri="{FF2B5EF4-FFF2-40B4-BE49-F238E27FC236}">
                <a16:creationId xmlns:a16="http://schemas.microsoft.com/office/drawing/2014/main" id="{34AD7953-7CEC-7DF8-D5EA-BA7F02B6BE3A}"/>
              </a:ext>
            </a:extLst>
          </p:cNvPr>
          <p:cNvGrpSpPr/>
          <p:nvPr/>
        </p:nvGrpSpPr>
        <p:grpSpPr>
          <a:xfrm>
            <a:off x="6888480" y="4242855"/>
            <a:ext cx="1097760" cy="3144919"/>
            <a:chOff x="6886887" y="4590033"/>
            <a:chExt cx="1097760" cy="3144919"/>
          </a:xfrm>
        </p:grpSpPr>
        <p:grpSp>
          <p:nvGrpSpPr>
            <p:cNvPr id="293" name="Kamado Grill">
              <a:extLst>
                <a:ext uri="{FF2B5EF4-FFF2-40B4-BE49-F238E27FC236}">
                  <a16:creationId xmlns:a16="http://schemas.microsoft.com/office/drawing/2014/main" id="{FEEDE6C5-95F2-D990-B53E-BFBE3FA29032}"/>
                </a:ext>
              </a:extLst>
            </p:cNvPr>
            <p:cNvGrpSpPr/>
            <p:nvPr/>
          </p:nvGrpSpPr>
          <p:grpSpPr>
            <a:xfrm>
              <a:off x="6934578" y="4797318"/>
              <a:ext cx="967902" cy="2937634"/>
              <a:chOff x="5207050" y="746774"/>
              <a:chExt cx="967902" cy="2937634"/>
            </a:xfrm>
          </p:grpSpPr>
          <p:pic>
            <p:nvPicPr>
              <p:cNvPr id="294" name="Grafik 293" descr="Ein Bild, das Flasche, Abfallcontainer, Grün enthält.&#10;&#10;Automatisch generierte Beschreibung">
                <a:extLst>
                  <a:ext uri="{FF2B5EF4-FFF2-40B4-BE49-F238E27FC236}">
                    <a16:creationId xmlns:a16="http://schemas.microsoft.com/office/drawing/2014/main" id="{F64333F3-D1A9-5A18-EE67-A27E1873DD07}"/>
                  </a:ext>
                </a:extLst>
              </p:cNvPr>
              <p:cNvPicPr>
                <a:picLocks noChangeAspect="1"/>
              </p:cNvPicPr>
              <p:nvPr/>
            </p:nvPicPr>
            <p:blipFill>
              <a:blip r:embed="rId15" cstate="screen">
                <a:extLst>
                  <a:ext uri="{28A0092B-C50C-407E-A947-70E740481C1C}">
                    <a14:useLocalDpi xmlns:a14="http://schemas.microsoft.com/office/drawing/2010/main"/>
                  </a:ext>
                </a:extLst>
              </a:blip>
              <a:srcRect/>
              <a:stretch/>
            </p:blipFill>
            <p:spPr>
              <a:xfrm>
                <a:off x="5207050" y="746774"/>
                <a:ext cx="967902" cy="1358326"/>
              </a:xfrm>
              <a:prstGeom prst="rect">
                <a:avLst/>
              </a:prstGeom>
            </p:spPr>
          </p:pic>
          <p:sp>
            <p:nvSpPr>
              <p:cNvPr id="295" name="Textfeld 24">
                <a:extLst>
                  <a:ext uri="{FF2B5EF4-FFF2-40B4-BE49-F238E27FC236}">
                    <a16:creationId xmlns:a16="http://schemas.microsoft.com/office/drawing/2014/main" id="{4F9D5795-1088-8535-41C6-163CD16EA7B9}"/>
                  </a:ext>
                </a:extLst>
              </p:cNvPr>
              <p:cNvSpPr txBox="1"/>
              <p:nvPr/>
            </p:nvSpPr>
            <p:spPr>
              <a:xfrm>
                <a:off x="5207050" y="3560525"/>
                <a:ext cx="967902" cy="123883"/>
              </a:xfrm>
              <a:prstGeom prst="rect">
                <a:avLst/>
              </a:prstGeom>
              <a:noFill/>
            </p:spPr>
            <p:txBody>
              <a:bodyPr wrap="squar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de-DE" sz="800" dirty="0">
                    <a:latin typeface="League Spartan SemiBold" pitchFamily="2" charset="0"/>
                  </a:rPr>
                  <a:t>Kamado Grill</a:t>
                </a:r>
              </a:p>
            </p:txBody>
          </p:sp>
        </p:grpSp>
        <p:grpSp>
          <p:nvGrpSpPr>
            <p:cNvPr id="144" name="Gruppieren 143">
              <a:extLst>
                <a:ext uri="{FF2B5EF4-FFF2-40B4-BE49-F238E27FC236}">
                  <a16:creationId xmlns:a16="http://schemas.microsoft.com/office/drawing/2014/main" id="{1A89A838-ACFE-9677-F0D6-F98298DC2659}"/>
                </a:ext>
              </a:extLst>
            </p:cNvPr>
            <p:cNvGrpSpPr/>
            <p:nvPr/>
          </p:nvGrpSpPr>
          <p:grpSpPr>
            <a:xfrm>
              <a:off x="6886887" y="4590033"/>
              <a:ext cx="1097760" cy="2897335"/>
              <a:chOff x="1725475" y="4664112"/>
              <a:chExt cx="1097760" cy="2897335"/>
            </a:xfrm>
          </p:grpSpPr>
          <p:pic>
            <p:nvPicPr>
              <p:cNvPr id="60" name="Grafik 59" descr="Ein Bild, das Küchengerät, Gerät, Haushaltsgerät, Screenshot enthält.&#10;&#10;Automatisch generierte Beschreibung">
                <a:extLst>
                  <a:ext uri="{FF2B5EF4-FFF2-40B4-BE49-F238E27FC236}">
                    <a16:creationId xmlns:a16="http://schemas.microsoft.com/office/drawing/2014/main" id="{46BEA3CF-D636-EDF5-C733-215663F6C66F}"/>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1736035" y="5541123"/>
                <a:ext cx="1076400" cy="1582308"/>
              </a:xfrm>
              <a:prstGeom prst="rect">
                <a:avLst/>
              </a:prstGeom>
            </p:spPr>
          </p:pic>
          <p:sp>
            <p:nvSpPr>
              <p:cNvPr id="61" name="Textfeld 60">
                <a:extLst>
                  <a:ext uri="{FF2B5EF4-FFF2-40B4-BE49-F238E27FC236}">
                    <a16:creationId xmlns:a16="http://schemas.microsoft.com/office/drawing/2014/main" id="{BEA1DF4C-ED8C-71B0-D5D3-C624A682631A}"/>
                  </a:ext>
                </a:extLst>
              </p:cNvPr>
              <p:cNvSpPr txBox="1"/>
              <p:nvPr/>
            </p:nvSpPr>
            <p:spPr>
              <a:xfrm>
                <a:off x="1736035" y="7192115"/>
                <a:ext cx="1076400" cy="369332"/>
              </a:xfrm>
              <a:prstGeom prst="rect">
                <a:avLst/>
              </a:prstGeom>
              <a:noFill/>
            </p:spPr>
            <p:txBody>
              <a:bodyPr wrap="square" lIns="0" tIns="0" rIns="0" bIns="0">
                <a:spAutoFit/>
              </a:bodyPr>
              <a:lstStyle/>
              <a:p>
                <a:pPr algn="ctr"/>
                <a:r>
                  <a:rPr lang="de-DE" sz="800" dirty="0" err="1">
                    <a:latin typeface="League Spartan SemiBold" pitchFamily="2" charset="0"/>
                    <a:hlinkClick r:id="rId17"/>
                  </a:rPr>
                  <a:t>Kamado</a:t>
                </a:r>
                <a:r>
                  <a:rPr lang="de-DE" sz="800" dirty="0">
                    <a:latin typeface="League Spartan SemiBold" pitchFamily="2" charset="0"/>
                    <a:hlinkClick r:id="rId17"/>
                  </a:rPr>
                  <a:t> Modul</a:t>
                </a:r>
                <a:endParaRPr lang="de-DE" sz="800" dirty="0">
                  <a:latin typeface="League Spartan" pitchFamily="2" charset="0"/>
                </a:endParaRPr>
              </a:p>
              <a:p>
                <a:pPr algn="ctr"/>
                <a:br>
                  <a:rPr lang="de-DE" sz="800" dirty="0">
                    <a:latin typeface="League Spartan" pitchFamily="2" charset="0"/>
                  </a:rPr>
                </a:br>
                <a:r>
                  <a:rPr lang="de-DE" sz="800" dirty="0">
                    <a:latin typeface="League Spartan" pitchFamily="2" charset="0"/>
                  </a:rPr>
                  <a:t>B600xH865xT700</a:t>
                </a:r>
              </a:p>
            </p:txBody>
          </p:sp>
          <p:grpSp>
            <p:nvGrpSpPr>
              <p:cNvPr id="62" name="Gruppieren 61">
                <a:extLst>
                  <a:ext uri="{FF2B5EF4-FFF2-40B4-BE49-F238E27FC236}">
                    <a16:creationId xmlns:a16="http://schemas.microsoft.com/office/drawing/2014/main" id="{1DB21253-05C3-72D5-8096-44E00165AB31}"/>
                  </a:ext>
                </a:extLst>
              </p:cNvPr>
              <p:cNvGrpSpPr/>
              <p:nvPr/>
            </p:nvGrpSpPr>
            <p:grpSpPr>
              <a:xfrm>
                <a:off x="1725475" y="4664112"/>
                <a:ext cx="1097760" cy="213110"/>
                <a:chOff x="341737" y="1481318"/>
                <a:chExt cx="1086855" cy="213110"/>
              </a:xfrm>
            </p:grpSpPr>
            <p:cxnSp>
              <p:nvCxnSpPr>
                <p:cNvPr id="63" name="Gerader Verbinder 62">
                  <a:extLst>
                    <a:ext uri="{FF2B5EF4-FFF2-40B4-BE49-F238E27FC236}">
                      <a16:creationId xmlns:a16="http://schemas.microsoft.com/office/drawing/2014/main" id="{5F9B05D2-9646-5216-6806-E3CC19615769}"/>
                    </a:ext>
                  </a:extLst>
                </p:cNvPr>
                <p:cNvCxnSpPr>
                  <a:cxnSpLocks/>
                </p:cNvCxnSpPr>
                <p:nvPr/>
              </p:nvCxnSpPr>
              <p:spPr>
                <a:xfrm flipV="1">
                  <a:off x="1422433" y="1514428"/>
                  <a:ext cx="0" cy="180000"/>
                </a:xfrm>
                <a:prstGeom prst="line">
                  <a:avLst/>
                </a:prstGeom>
              </p:spPr>
              <p:style>
                <a:lnRef idx="1">
                  <a:schemeClr val="dk1"/>
                </a:lnRef>
                <a:fillRef idx="0">
                  <a:schemeClr val="dk1"/>
                </a:fillRef>
                <a:effectRef idx="0">
                  <a:schemeClr val="dk1"/>
                </a:effectRef>
                <a:fontRef idx="minor">
                  <a:schemeClr val="tx1"/>
                </a:fontRef>
              </p:style>
            </p:cxnSp>
            <p:cxnSp>
              <p:nvCxnSpPr>
                <p:cNvPr id="128" name="Gerader Verbinder 127">
                  <a:extLst>
                    <a:ext uri="{FF2B5EF4-FFF2-40B4-BE49-F238E27FC236}">
                      <a16:creationId xmlns:a16="http://schemas.microsoft.com/office/drawing/2014/main" id="{CE4CC161-9117-3248-DA48-8C2F38540997}"/>
                    </a:ext>
                  </a:extLst>
                </p:cNvPr>
                <p:cNvCxnSpPr>
                  <a:cxnSpLocks/>
                </p:cNvCxnSpPr>
                <p:nvPr/>
              </p:nvCxnSpPr>
              <p:spPr>
                <a:xfrm>
                  <a:off x="341737" y="1604428"/>
                  <a:ext cx="1086855" cy="0"/>
                </a:xfrm>
                <a:prstGeom prst="line">
                  <a:avLst/>
                </a:prstGeom>
                <a:ln>
                  <a:headEnd type="arrow" w="sm" len="sm"/>
                  <a:tailEnd type="arrow" w="sm" len="sm"/>
                </a:ln>
              </p:spPr>
              <p:style>
                <a:lnRef idx="1">
                  <a:schemeClr val="dk1"/>
                </a:lnRef>
                <a:fillRef idx="0">
                  <a:schemeClr val="dk1"/>
                </a:fillRef>
                <a:effectRef idx="0">
                  <a:schemeClr val="dk1"/>
                </a:effectRef>
                <a:fontRef idx="minor">
                  <a:schemeClr val="tx1"/>
                </a:fontRef>
              </p:style>
            </p:cxnSp>
            <p:sp>
              <p:nvSpPr>
                <p:cNvPr id="129" name="Textfeld 128">
                  <a:extLst>
                    <a:ext uri="{FF2B5EF4-FFF2-40B4-BE49-F238E27FC236}">
                      <a16:creationId xmlns:a16="http://schemas.microsoft.com/office/drawing/2014/main" id="{BC0CE12C-8AFD-845A-52FD-C1742DCE69BB}"/>
                    </a:ext>
                  </a:extLst>
                </p:cNvPr>
                <p:cNvSpPr txBox="1"/>
                <p:nvPr/>
              </p:nvSpPr>
              <p:spPr>
                <a:xfrm>
                  <a:off x="705610" y="1481318"/>
                  <a:ext cx="430665" cy="123110"/>
                </a:xfrm>
                <a:prstGeom prst="rect">
                  <a:avLst/>
                </a:prstGeom>
                <a:noFill/>
              </p:spPr>
              <p:txBody>
                <a:bodyPr wrap="square" lIns="0" tIns="0" rIns="0" bIns="0">
                  <a:spAutoFit/>
                </a:bodyPr>
                <a:lstStyle/>
                <a:p>
                  <a:pPr algn="ctr"/>
                  <a:r>
                    <a:rPr lang="de-DE" sz="800" dirty="0">
                      <a:latin typeface="League Spartan" pitchFamily="2" charset="0"/>
                    </a:rPr>
                    <a:t>600mm</a:t>
                  </a:r>
                </a:p>
              </p:txBody>
            </p:sp>
            <p:cxnSp>
              <p:nvCxnSpPr>
                <p:cNvPr id="130" name="Gerader Verbinder 129">
                  <a:extLst>
                    <a:ext uri="{FF2B5EF4-FFF2-40B4-BE49-F238E27FC236}">
                      <a16:creationId xmlns:a16="http://schemas.microsoft.com/office/drawing/2014/main" id="{B0A8169D-54C2-445A-E2B9-CA8EA8A5DFBA}"/>
                    </a:ext>
                  </a:extLst>
                </p:cNvPr>
                <p:cNvCxnSpPr>
                  <a:cxnSpLocks/>
                </p:cNvCxnSpPr>
                <p:nvPr/>
              </p:nvCxnSpPr>
              <p:spPr>
                <a:xfrm flipV="1">
                  <a:off x="344578" y="1514428"/>
                  <a:ext cx="0" cy="180000"/>
                </a:xfrm>
                <a:prstGeom prst="line">
                  <a:avLst/>
                </a:prstGeom>
              </p:spPr>
              <p:style>
                <a:lnRef idx="1">
                  <a:schemeClr val="dk1"/>
                </a:lnRef>
                <a:fillRef idx="0">
                  <a:schemeClr val="dk1"/>
                </a:fillRef>
                <a:effectRef idx="0">
                  <a:schemeClr val="dk1"/>
                </a:effectRef>
                <a:fontRef idx="minor">
                  <a:schemeClr val="tx1"/>
                </a:fontRef>
              </p:style>
            </p:cxnSp>
          </p:grpSp>
        </p:grpSp>
      </p:grpSp>
      <p:grpSp>
        <p:nvGrpSpPr>
          <p:cNvPr id="337" name="Gruppieren 336">
            <a:extLst>
              <a:ext uri="{FF2B5EF4-FFF2-40B4-BE49-F238E27FC236}">
                <a16:creationId xmlns:a16="http://schemas.microsoft.com/office/drawing/2014/main" id="{8D5520B0-6A3F-3855-1007-54C0F427C1FD}"/>
              </a:ext>
            </a:extLst>
          </p:cNvPr>
          <p:cNvGrpSpPr/>
          <p:nvPr/>
        </p:nvGrpSpPr>
        <p:grpSpPr>
          <a:xfrm>
            <a:off x="7967367" y="4246200"/>
            <a:ext cx="1091963" cy="2897335"/>
            <a:chOff x="7963767" y="4590033"/>
            <a:chExt cx="1091963" cy="2897335"/>
          </a:xfrm>
        </p:grpSpPr>
        <p:pic>
          <p:nvPicPr>
            <p:cNvPr id="329" name="Grafik 328" descr="Ein Bild, das Flasche, Abfallcontainer, Grün enthält.&#10;&#10;Automatisch generierte Beschreibung">
              <a:extLst>
                <a:ext uri="{FF2B5EF4-FFF2-40B4-BE49-F238E27FC236}">
                  <a16:creationId xmlns:a16="http://schemas.microsoft.com/office/drawing/2014/main" id="{A553CC05-EE5F-60E1-AC20-944AB55DF9CA}"/>
                </a:ext>
              </a:extLst>
            </p:cNvPr>
            <p:cNvPicPr>
              <a:picLocks noChangeAspect="1"/>
            </p:cNvPicPr>
            <p:nvPr/>
          </p:nvPicPr>
          <p:blipFill>
            <a:blip r:embed="rId15" cstate="screen">
              <a:extLst>
                <a:ext uri="{28A0092B-C50C-407E-A947-70E740481C1C}">
                  <a14:useLocalDpi xmlns:a14="http://schemas.microsoft.com/office/drawing/2010/main"/>
                </a:ext>
              </a:extLst>
            </a:blip>
            <a:srcRect/>
            <a:stretch/>
          </p:blipFill>
          <p:spPr>
            <a:xfrm>
              <a:off x="8007177" y="4790850"/>
              <a:ext cx="967902" cy="1358326"/>
            </a:xfrm>
            <a:prstGeom prst="rect">
              <a:avLst/>
            </a:prstGeom>
          </p:spPr>
        </p:pic>
        <p:grpSp>
          <p:nvGrpSpPr>
            <p:cNvPr id="160" name="Gruppieren 159">
              <a:extLst>
                <a:ext uri="{FF2B5EF4-FFF2-40B4-BE49-F238E27FC236}">
                  <a16:creationId xmlns:a16="http://schemas.microsoft.com/office/drawing/2014/main" id="{0FA19545-04E3-5738-035E-29D0A3A6D296}"/>
                </a:ext>
              </a:extLst>
            </p:cNvPr>
            <p:cNvGrpSpPr/>
            <p:nvPr/>
          </p:nvGrpSpPr>
          <p:grpSpPr>
            <a:xfrm>
              <a:off x="7963767" y="4590033"/>
              <a:ext cx="1091963" cy="2897335"/>
              <a:chOff x="3606305" y="4664112"/>
              <a:chExt cx="1091963" cy="2897335"/>
            </a:xfrm>
          </p:grpSpPr>
          <p:sp>
            <p:nvSpPr>
              <p:cNvPr id="150" name="Textfeld 149">
                <a:extLst>
                  <a:ext uri="{FF2B5EF4-FFF2-40B4-BE49-F238E27FC236}">
                    <a16:creationId xmlns:a16="http://schemas.microsoft.com/office/drawing/2014/main" id="{D2610CE6-36DF-D9BB-B3B0-F40EE777B8C0}"/>
                  </a:ext>
                </a:extLst>
              </p:cNvPr>
              <p:cNvSpPr txBox="1"/>
              <p:nvPr/>
            </p:nvSpPr>
            <p:spPr>
              <a:xfrm>
                <a:off x="3606305" y="7192115"/>
                <a:ext cx="1076400" cy="369332"/>
              </a:xfrm>
              <a:prstGeom prst="rect">
                <a:avLst/>
              </a:prstGeom>
              <a:noFill/>
            </p:spPr>
            <p:txBody>
              <a:bodyPr wrap="square" lIns="0" tIns="0" rIns="0" bIns="0">
                <a:spAutoFit/>
              </a:bodyPr>
              <a:lstStyle/>
              <a:p>
                <a:pPr algn="ctr"/>
                <a:r>
                  <a:rPr lang="de-DE" sz="800" dirty="0" err="1">
                    <a:latin typeface="League Spartan SemiBold" pitchFamily="2" charset="0"/>
                    <a:hlinkClick r:id="rId17"/>
                  </a:rPr>
                  <a:t>Kamado</a:t>
                </a:r>
                <a:r>
                  <a:rPr lang="de-DE" sz="800" dirty="0">
                    <a:latin typeface="League Spartan SemiBold" pitchFamily="2" charset="0"/>
                    <a:hlinkClick r:id="rId17"/>
                  </a:rPr>
                  <a:t> Modul</a:t>
                </a:r>
                <a:endParaRPr lang="de-DE" sz="800" dirty="0">
                  <a:latin typeface="League Spartan" pitchFamily="2" charset="0"/>
                </a:endParaRPr>
              </a:p>
              <a:p>
                <a:pPr algn="ctr"/>
                <a:br>
                  <a:rPr lang="de-DE" sz="800" dirty="0">
                    <a:latin typeface="League Spartan" pitchFamily="2" charset="0"/>
                  </a:rPr>
                </a:br>
                <a:r>
                  <a:rPr lang="de-DE" sz="800" dirty="0">
                    <a:latin typeface="League Spartan" pitchFamily="2" charset="0"/>
                  </a:rPr>
                  <a:t>B600xH865xT700</a:t>
                </a:r>
              </a:p>
            </p:txBody>
          </p:sp>
          <p:grpSp>
            <p:nvGrpSpPr>
              <p:cNvPr id="151" name="Gruppieren 150">
                <a:extLst>
                  <a:ext uri="{FF2B5EF4-FFF2-40B4-BE49-F238E27FC236}">
                    <a16:creationId xmlns:a16="http://schemas.microsoft.com/office/drawing/2014/main" id="{D17BC644-EDBB-E95A-0C7B-B4AD062B447A}"/>
                  </a:ext>
                </a:extLst>
              </p:cNvPr>
              <p:cNvGrpSpPr/>
              <p:nvPr/>
            </p:nvGrpSpPr>
            <p:grpSpPr>
              <a:xfrm>
                <a:off x="3611068" y="4664112"/>
                <a:ext cx="1087200" cy="213110"/>
                <a:chOff x="352192" y="1481318"/>
                <a:chExt cx="1076400" cy="213110"/>
              </a:xfrm>
            </p:grpSpPr>
            <p:cxnSp>
              <p:nvCxnSpPr>
                <p:cNvPr id="154" name="Gerader Verbinder 153">
                  <a:extLst>
                    <a:ext uri="{FF2B5EF4-FFF2-40B4-BE49-F238E27FC236}">
                      <a16:creationId xmlns:a16="http://schemas.microsoft.com/office/drawing/2014/main" id="{3417CD58-95EC-549F-C545-76118F125417}"/>
                    </a:ext>
                  </a:extLst>
                </p:cNvPr>
                <p:cNvCxnSpPr>
                  <a:cxnSpLocks/>
                </p:cNvCxnSpPr>
                <p:nvPr/>
              </p:nvCxnSpPr>
              <p:spPr>
                <a:xfrm flipV="1">
                  <a:off x="1422433" y="1514428"/>
                  <a:ext cx="0" cy="180000"/>
                </a:xfrm>
                <a:prstGeom prst="line">
                  <a:avLst/>
                </a:prstGeom>
              </p:spPr>
              <p:style>
                <a:lnRef idx="1">
                  <a:schemeClr val="dk1"/>
                </a:lnRef>
                <a:fillRef idx="0">
                  <a:schemeClr val="dk1"/>
                </a:fillRef>
                <a:effectRef idx="0">
                  <a:schemeClr val="dk1"/>
                </a:effectRef>
                <a:fontRef idx="minor">
                  <a:schemeClr val="tx1"/>
                </a:fontRef>
              </p:style>
            </p:cxnSp>
            <p:cxnSp>
              <p:nvCxnSpPr>
                <p:cNvPr id="155" name="Gerader Verbinder 154">
                  <a:extLst>
                    <a:ext uri="{FF2B5EF4-FFF2-40B4-BE49-F238E27FC236}">
                      <a16:creationId xmlns:a16="http://schemas.microsoft.com/office/drawing/2014/main" id="{075F7BA1-B816-1F79-5689-9B04BCF7A118}"/>
                    </a:ext>
                  </a:extLst>
                </p:cNvPr>
                <p:cNvCxnSpPr>
                  <a:cxnSpLocks/>
                </p:cNvCxnSpPr>
                <p:nvPr/>
              </p:nvCxnSpPr>
              <p:spPr>
                <a:xfrm>
                  <a:off x="352192" y="1604428"/>
                  <a:ext cx="1076400" cy="0"/>
                </a:xfrm>
                <a:prstGeom prst="line">
                  <a:avLst/>
                </a:prstGeom>
                <a:ln>
                  <a:headEnd type="arrow" w="sm" len="sm"/>
                  <a:tailEnd type="arrow" w="sm" len="sm"/>
                </a:ln>
              </p:spPr>
              <p:style>
                <a:lnRef idx="1">
                  <a:schemeClr val="dk1"/>
                </a:lnRef>
                <a:fillRef idx="0">
                  <a:schemeClr val="dk1"/>
                </a:fillRef>
                <a:effectRef idx="0">
                  <a:schemeClr val="dk1"/>
                </a:effectRef>
                <a:fontRef idx="minor">
                  <a:schemeClr val="tx1"/>
                </a:fontRef>
              </p:style>
            </p:cxnSp>
            <p:sp>
              <p:nvSpPr>
                <p:cNvPr id="156" name="Textfeld 155">
                  <a:extLst>
                    <a:ext uri="{FF2B5EF4-FFF2-40B4-BE49-F238E27FC236}">
                      <a16:creationId xmlns:a16="http://schemas.microsoft.com/office/drawing/2014/main" id="{B6A366F7-21AA-5C34-CF69-D1F51070FF08}"/>
                    </a:ext>
                  </a:extLst>
                </p:cNvPr>
                <p:cNvSpPr txBox="1"/>
                <p:nvPr/>
              </p:nvSpPr>
              <p:spPr>
                <a:xfrm>
                  <a:off x="705610" y="1481318"/>
                  <a:ext cx="430665" cy="123110"/>
                </a:xfrm>
                <a:prstGeom prst="rect">
                  <a:avLst/>
                </a:prstGeom>
                <a:noFill/>
              </p:spPr>
              <p:txBody>
                <a:bodyPr wrap="square" lIns="0" tIns="0" rIns="0" bIns="0">
                  <a:spAutoFit/>
                </a:bodyPr>
                <a:lstStyle/>
                <a:p>
                  <a:pPr algn="ctr"/>
                  <a:r>
                    <a:rPr lang="de-DE" sz="800" dirty="0">
                      <a:latin typeface="League Spartan" pitchFamily="2" charset="0"/>
                    </a:rPr>
                    <a:t>600mm</a:t>
                  </a:r>
                </a:p>
              </p:txBody>
            </p:sp>
            <p:cxnSp>
              <p:nvCxnSpPr>
                <p:cNvPr id="157" name="Gerader Verbinder 156">
                  <a:extLst>
                    <a:ext uri="{FF2B5EF4-FFF2-40B4-BE49-F238E27FC236}">
                      <a16:creationId xmlns:a16="http://schemas.microsoft.com/office/drawing/2014/main" id="{96425889-4ED7-C1C7-619C-6E6BB07897B4}"/>
                    </a:ext>
                  </a:extLst>
                </p:cNvPr>
                <p:cNvCxnSpPr>
                  <a:cxnSpLocks/>
                </p:cNvCxnSpPr>
                <p:nvPr/>
              </p:nvCxnSpPr>
              <p:spPr>
                <a:xfrm flipV="1">
                  <a:off x="357781" y="1514428"/>
                  <a:ext cx="0" cy="180000"/>
                </a:xfrm>
                <a:prstGeom prst="line">
                  <a:avLst/>
                </a:prstGeom>
              </p:spPr>
              <p:style>
                <a:lnRef idx="1">
                  <a:schemeClr val="dk1"/>
                </a:lnRef>
                <a:fillRef idx="0">
                  <a:schemeClr val="dk1"/>
                </a:fillRef>
                <a:effectRef idx="0">
                  <a:schemeClr val="dk1"/>
                </a:effectRef>
                <a:fontRef idx="minor">
                  <a:schemeClr val="tx1"/>
                </a:fontRef>
              </p:style>
            </p:cxnSp>
          </p:grpSp>
          <p:pic>
            <p:nvPicPr>
              <p:cNvPr id="159" name="Grafik 158" descr="Ein Bild, das Screenshot, Computer, Schwarz, Schwarzweiß enthält.&#10;&#10;Automatisch generierte Beschreibung">
                <a:extLst>
                  <a:ext uri="{FF2B5EF4-FFF2-40B4-BE49-F238E27FC236}">
                    <a16:creationId xmlns:a16="http://schemas.microsoft.com/office/drawing/2014/main" id="{75B4299E-24B8-6C14-9863-23E8A69B27E4}"/>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3615575" y="5536360"/>
                <a:ext cx="1076400" cy="1582308"/>
              </a:xfrm>
              <a:prstGeom prst="rect">
                <a:avLst/>
              </a:prstGeom>
            </p:spPr>
          </p:pic>
        </p:grpSp>
      </p:grpSp>
      <p:grpSp>
        <p:nvGrpSpPr>
          <p:cNvPr id="166" name="Gruppieren 165">
            <a:extLst>
              <a:ext uri="{FF2B5EF4-FFF2-40B4-BE49-F238E27FC236}">
                <a16:creationId xmlns:a16="http://schemas.microsoft.com/office/drawing/2014/main" id="{7F6B4D0B-C27B-D536-5CA0-B3B849D843C0}"/>
              </a:ext>
            </a:extLst>
          </p:cNvPr>
          <p:cNvGrpSpPr/>
          <p:nvPr/>
        </p:nvGrpSpPr>
        <p:grpSpPr>
          <a:xfrm>
            <a:off x="443918" y="4246503"/>
            <a:ext cx="2155864" cy="3432146"/>
            <a:chOff x="5769868" y="4109442"/>
            <a:chExt cx="2155864" cy="3432146"/>
          </a:xfrm>
        </p:grpSpPr>
        <p:grpSp>
          <p:nvGrpSpPr>
            <p:cNvPr id="168" name="Gruppieren 167">
              <a:extLst>
                <a:ext uri="{FF2B5EF4-FFF2-40B4-BE49-F238E27FC236}">
                  <a16:creationId xmlns:a16="http://schemas.microsoft.com/office/drawing/2014/main" id="{9E7279E3-21F2-D894-1FA8-BAE297839364}"/>
                </a:ext>
              </a:extLst>
            </p:cNvPr>
            <p:cNvGrpSpPr/>
            <p:nvPr/>
          </p:nvGrpSpPr>
          <p:grpSpPr>
            <a:xfrm>
              <a:off x="5769868" y="4109442"/>
              <a:ext cx="2155864" cy="3432146"/>
              <a:chOff x="8086357" y="4109442"/>
              <a:chExt cx="2155864" cy="3432146"/>
            </a:xfrm>
          </p:grpSpPr>
          <p:grpSp>
            <p:nvGrpSpPr>
              <p:cNvPr id="188" name="Gruppieren 187">
                <a:extLst>
                  <a:ext uri="{FF2B5EF4-FFF2-40B4-BE49-F238E27FC236}">
                    <a16:creationId xmlns:a16="http://schemas.microsoft.com/office/drawing/2014/main" id="{83936EB5-6EF5-95B8-E262-A335D824D6FD}"/>
                  </a:ext>
                </a:extLst>
              </p:cNvPr>
              <p:cNvGrpSpPr/>
              <p:nvPr/>
            </p:nvGrpSpPr>
            <p:grpSpPr>
              <a:xfrm>
                <a:off x="8086357" y="4109442"/>
                <a:ext cx="2155864" cy="3432146"/>
                <a:chOff x="8002256" y="4109442"/>
                <a:chExt cx="2155864" cy="3432146"/>
              </a:xfrm>
            </p:grpSpPr>
            <p:pic>
              <p:nvPicPr>
                <p:cNvPr id="196" name="Grafik 195" descr="Ein Bild, das Küchengerät, Gerät, Haushaltsgerät, Screenshot enthält.&#10;&#10;Automatisch generierte Beschreibung">
                  <a:extLst>
                    <a:ext uri="{FF2B5EF4-FFF2-40B4-BE49-F238E27FC236}">
                      <a16:creationId xmlns:a16="http://schemas.microsoft.com/office/drawing/2014/main" id="{A108F6F4-51D2-4C50-7B3B-9E71B8D7ACCB}"/>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8005320" y="4982737"/>
                  <a:ext cx="2152800" cy="1582308"/>
                </a:xfrm>
                <a:prstGeom prst="rect">
                  <a:avLst/>
                </a:prstGeom>
              </p:spPr>
            </p:pic>
            <p:grpSp>
              <p:nvGrpSpPr>
                <p:cNvPr id="243" name="Gruppieren 242">
                  <a:extLst>
                    <a:ext uri="{FF2B5EF4-FFF2-40B4-BE49-F238E27FC236}">
                      <a16:creationId xmlns:a16="http://schemas.microsoft.com/office/drawing/2014/main" id="{33AAEA1D-C452-2AD6-17A0-7788F1AA1B74}"/>
                    </a:ext>
                  </a:extLst>
                </p:cNvPr>
                <p:cNvGrpSpPr/>
                <p:nvPr/>
              </p:nvGrpSpPr>
              <p:grpSpPr>
                <a:xfrm>
                  <a:off x="8002256" y="4109442"/>
                  <a:ext cx="2155864" cy="213111"/>
                  <a:chOff x="5773592" y="4109448"/>
                  <a:chExt cx="2155864" cy="213111"/>
                </a:xfrm>
              </p:grpSpPr>
              <p:cxnSp>
                <p:nvCxnSpPr>
                  <p:cNvPr id="250" name="Gerader Verbinder 249">
                    <a:extLst>
                      <a:ext uri="{FF2B5EF4-FFF2-40B4-BE49-F238E27FC236}">
                        <a16:creationId xmlns:a16="http://schemas.microsoft.com/office/drawing/2014/main" id="{CC505A77-F0DB-3D7E-42AC-4889986099B0}"/>
                      </a:ext>
                    </a:extLst>
                  </p:cNvPr>
                  <p:cNvCxnSpPr>
                    <a:cxnSpLocks/>
                  </p:cNvCxnSpPr>
                  <p:nvPr/>
                </p:nvCxnSpPr>
                <p:spPr>
                  <a:xfrm flipV="1">
                    <a:off x="7921506" y="4142559"/>
                    <a:ext cx="0" cy="180000"/>
                  </a:xfrm>
                  <a:prstGeom prst="line">
                    <a:avLst/>
                  </a:prstGeom>
                </p:spPr>
                <p:style>
                  <a:lnRef idx="1">
                    <a:schemeClr val="dk1"/>
                  </a:lnRef>
                  <a:fillRef idx="0">
                    <a:schemeClr val="dk1"/>
                  </a:fillRef>
                  <a:effectRef idx="0">
                    <a:schemeClr val="dk1"/>
                  </a:effectRef>
                  <a:fontRef idx="minor">
                    <a:schemeClr val="tx1"/>
                  </a:fontRef>
                </p:style>
              </p:cxnSp>
              <p:cxnSp>
                <p:nvCxnSpPr>
                  <p:cNvPr id="252" name="Gerader Verbinder 251">
                    <a:extLst>
                      <a:ext uri="{FF2B5EF4-FFF2-40B4-BE49-F238E27FC236}">
                        <a16:creationId xmlns:a16="http://schemas.microsoft.com/office/drawing/2014/main" id="{B4DF5A54-1788-AB4C-3C9A-D16241B56D0B}"/>
                      </a:ext>
                    </a:extLst>
                  </p:cNvPr>
                  <p:cNvCxnSpPr>
                    <a:cxnSpLocks/>
                  </p:cNvCxnSpPr>
                  <p:nvPr/>
                </p:nvCxnSpPr>
                <p:spPr>
                  <a:xfrm>
                    <a:off x="5776656" y="4232559"/>
                    <a:ext cx="2152800" cy="0"/>
                  </a:xfrm>
                  <a:prstGeom prst="line">
                    <a:avLst/>
                  </a:prstGeom>
                  <a:ln>
                    <a:headEnd type="arrow" w="sm" len="sm"/>
                    <a:tailEnd type="arrow" w="sm" len="sm"/>
                  </a:ln>
                </p:spPr>
                <p:style>
                  <a:lnRef idx="1">
                    <a:schemeClr val="dk1"/>
                  </a:lnRef>
                  <a:fillRef idx="0">
                    <a:schemeClr val="dk1"/>
                  </a:fillRef>
                  <a:effectRef idx="0">
                    <a:schemeClr val="dk1"/>
                  </a:effectRef>
                  <a:fontRef idx="minor">
                    <a:schemeClr val="tx1"/>
                  </a:fontRef>
                </p:style>
              </p:cxnSp>
              <p:sp>
                <p:nvSpPr>
                  <p:cNvPr id="253" name="Textfeld 252">
                    <a:extLst>
                      <a:ext uri="{FF2B5EF4-FFF2-40B4-BE49-F238E27FC236}">
                        <a16:creationId xmlns:a16="http://schemas.microsoft.com/office/drawing/2014/main" id="{D06F046A-FEE1-C4C7-A15A-69922C0DDF28}"/>
                      </a:ext>
                    </a:extLst>
                  </p:cNvPr>
                  <p:cNvSpPr txBox="1"/>
                  <p:nvPr/>
                </p:nvSpPr>
                <p:spPr>
                  <a:xfrm>
                    <a:off x="6563883" y="4109448"/>
                    <a:ext cx="531738" cy="123111"/>
                  </a:xfrm>
                  <a:prstGeom prst="rect">
                    <a:avLst/>
                  </a:prstGeom>
                  <a:noFill/>
                </p:spPr>
                <p:txBody>
                  <a:bodyPr wrap="square" lIns="0" tIns="0" rIns="0" bIns="0">
                    <a:spAutoFit/>
                  </a:bodyPr>
                  <a:lstStyle/>
                  <a:p>
                    <a:pPr algn="ctr"/>
                    <a:r>
                      <a:rPr lang="de-DE" sz="800" dirty="0">
                        <a:latin typeface="League Spartan" pitchFamily="2" charset="0"/>
                      </a:rPr>
                      <a:t>1200mm</a:t>
                    </a:r>
                  </a:p>
                </p:txBody>
              </p:sp>
              <p:cxnSp>
                <p:nvCxnSpPr>
                  <p:cNvPr id="254" name="Gerader Verbinder 253">
                    <a:extLst>
                      <a:ext uri="{FF2B5EF4-FFF2-40B4-BE49-F238E27FC236}">
                        <a16:creationId xmlns:a16="http://schemas.microsoft.com/office/drawing/2014/main" id="{5954F4BF-60F9-90C6-D7EA-0007B54887FC}"/>
                      </a:ext>
                    </a:extLst>
                  </p:cNvPr>
                  <p:cNvCxnSpPr>
                    <a:cxnSpLocks/>
                  </p:cNvCxnSpPr>
                  <p:nvPr/>
                </p:nvCxnSpPr>
                <p:spPr>
                  <a:xfrm flipV="1">
                    <a:off x="5773592" y="4142559"/>
                    <a:ext cx="0" cy="180000"/>
                  </a:xfrm>
                  <a:prstGeom prst="line">
                    <a:avLst/>
                  </a:prstGeom>
                </p:spPr>
                <p:style>
                  <a:lnRef idx="1">
                    <a:schemeClr val="dk1"/>
                  </a:lnRef>
                  <a:fillRef idx="0">
                    <a:schemeClr val="dk1"/>
                  </a:fillRef>
                  <a:effectRef idx="0">
                    <a:schemeClr val="dk1"/>
                  </a:effectRef>
                  <a:fontRef idx="minor">
                    <a:schemeClr val="tx1"/>
                  </a:fontRef>
                </p:style>
              </p:cxnSp>
            </p:grpSp>
            <p:sp>
              <p:nvSpPr>
                <p:cNvPr id="248" name="Textfeld 247">
                  <a:extLst>
                    <a:ext uri="{FF2B5EF4-FFF2-40B4-BE49-F238E27FC236}">
                      <a16:creationId xmlns:a16="http://schemas.microsoft.com/office/drawing/2014/main" id="{D720A667-07B5-571A-BBA0-BC0A6B20CD3B}"/>
                    </a:ext>
                  </a:extLst>
                </p:cNvPr>
                <p:cNvSpPr txBox="1"/>
                <p:nvPr/>
              </p:nvSpPr>
              <p:spPr>
                <a:xfrm>
                  <a:off x="8279708" y="7295367"/>
                  <a:ext cx="1531170" cy="246221"/>
                </a:xfrm>
                <a:prstGeom prst="rect">
                  <a:avLst/>
                </a:prstGeom>
                <a:noFill/>
              </p:spPr>
              <p:txBody>
                <a:bodyPr wrap="square" lIns="0" tIns="0" rIns="0" bIns="0">
                  <a:spAutoFit/>
                </a:bodyPr>
                <a:lstStyle/>
                <a:p>
                  <a:pPr algn="ctr"/>
                  <a:r>
                    <a:rPr lang="de-DE" sz="800" dirty="0">
                      <a:latin typeface="League Spartan SemiBold" pitchFamily="2" charset="0"/>
                      <a:hlinkClick r:id="rId20"/>
                    </a:rPr>
                    <a:t>vivandio </a:t>
                  </a:r>
                  <a:r>
                    <a:rPr lang="de-DE" sz="800" dirty="0" err="1">
                      <a:latin typeface="League Spartan SemiBold" pitchFamily="2" charset="0"/>
                      <a:hlinkClick r:id="rId20"/>
                    </a:rPr>
                    <a:t>fyre</a:t>
                  </a:r>
                  <a:r>
                    <a:rPr lang="de-DE" sz="800" dirty="0">
                      <a:latin typeface="League Spartan SemiBold" pitchFamily="2" charset="0"/>
                      <a:hlinkClick r:id="rId20"/>
                    </a:rPr>
                    <a:t> X</a:t>
                  </a:r>
                  <a:br>
                    <a:rPr lang="de-DE" sz="800" dirty="0">
                      <a:latin typeface="League Spartan SemiBold" pitchFamily="2" charset="0"/>
                      <a:hlinkClick r:id="rId20"/>
                    </a:rPr>
                  </a:br>
                  <a:r>
                    <a:rPr lang="de-DE" sz="800" dirty="0">
                      <a:latin typeface="League Spartan SemiBold" pitchFamily="2" charset="0"/>
                      <a:hlinkClick r:id="rId20"/>
                    </a:rPr>
                    <a:t>Einbaugrill</a:t>
                  </a:r>
                  <a:endParaRPr lang="de-DE" sz="800" dirty="0">
                    <a:latin typeface="League Spartan SemiBold" pitchFamily="2" charset="0"/>
                  </a:endParaRPr>
                </a:p>
              </p:txBody>
            </p:sp>
          </p:grpSp>
          <p:sp>
            <p:nvSpPr>
              <p:cNvPr id="190" name="Textfeld 189">
                <a:extLst>
                  <a:ext uri="{FF2B5EF4-FFF2-40B4-BE49-F238E27FC236}">
                    <a16:creationId xmlns:a16="http://schemas.microsoft.com/office/drawing/2014/main" id="{4DF23BB4-6D02-5E5D-0FE0-27FFD0B325F4}"/>
                  </a:ext>
                </a:extLst>
              </p:cNvPr>
              <p:cNvSpPr txBox="1"/>
              <p:nvPr/>
            </p:nvSpPr>
            <p:spPr>
              <a:xfrm>
                <a:off x="8627364" y="6636989"/>
                <a:ext cx="1078304" cy="369332"/>
              </a:xfrm>
              <a:prstGeom prst="rect">
                <a:avLst/>
              </a:prstGeom>
              <a:noFill/>
            </p:spPr>
            <p:txBody>
              <a:bodyPr wrap="square" lIns="0" tIns="0" rIns="0" bIns="0">
                <a:spAutoFit/>
              </a:bodyPr>
              <a:lstStyle/>
              <a:p>
                <a:pPr algn="ctr"/>
                <a:r>
                  <a:rPr lang="de-DE" sz="800" dirty="0">
                    <a:latin typeface="League Spartan SemiBold" pitchFamily="2" charset="0"/>
                    <a:hlinkClick r:id="rId21"/>
                  </a:rPr>
                  <a:t>Grill Modul</a:t>
                </a:r>
                <a:endParaRPr lang="de-DE" sz="800" dirty="0">
                  <a:latin typeface="League Spartan" pitchFamily="2" charset="0"/>
                </a:endParaRPr>
              </a:p>
              <a:p>
                <a:pPr algn="ctr"/>
                <a:br>
                  <a:rPr lang="de-DE" sz="800" dirty="0">
                    <a:latin typeface="League Spartan" pitchFamily="2" charset="0"/>
                  </a:rPr>
                </a:br>
                <a:r>
                  <a:rPr lang="de-DE" sz="800" dirty="0">
                    <a:latin typeface="League Spartan" pitchFamily="2" charset="0"/>
                  </a:rPr>
                  <a:t>B1200xH865xT700</a:t>
                </a:r>
              </a:p>
            </p:txBody>
          </p:sp>
        </p:grpSp>
        <p:pic>
          <p:nvPicPr>
            <p:cNvPr id="186" name="Grafik 185" descr="Ein Bild, das Screenshot, Haushaltsgerät, Gerät, Elektronik enthält.&#10;&#10;Automatisch generierte Beschreibung">
              <a:extLst>
                <a:ext uri="{FF2B5EF4-FFF2-40B4-BE49-F238E27FC236}">
                  <a16:creationId xmlns:a16="http://schemas.microsoft.com/office/drawing/2014/main" id="{6285F1E2-8B34-66A3-DA9E-0176D7F80E8A}"/>
                </a:ext>
              </a:extLst>
            </p:cNvPr>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6078665" y="4437949"/>
              <a:ext cx="1486236" cy="909576"/>
            </a:xfrm>
            <a:prstGeom prst="rect">
              <a:avLst/>
            </a:prstGeom>
          </p:spPr>
        </p:pic>
      </p:grpSp>
      <p:grpSp>
        <p:nvGrpSpPr>
          <p:cNvPr id="255" name="Gruppieren 254">
            <a:extLst>
              <a:ext uri="{FF2B5EF4-FFF2-40B4-BE49-F238E27FC236}">
                <a16:creationId xmlns:a16="http://schemas.microsoft.com/office/drawing/2014/main" id="{FAE46BBA-1F3B-CE5A-7242-596BD35A6E1A}"/>
              </a:ext>
            </a:extLst>
          </p:cNvPr>
          <p:cNvGrpSpPr/>
          <p:nvPr/>
        </p:nvGrpSpPr>
        <p:grpSpPr>
          <a:xfrm>
            <a:off x="2593146" y="4242146"/>
            <a:ext cx="2157101" cy="3432146"/>
            <a:chOff x="7919096" y="4105085"/>
            <a:chExt cx="2157101" cy="3432146"/>
          </a:xfrm>
        </p:grpSpPr>
        <p:grpSp>
          <p:nvGrpSpPr>
            <p:cNvPr id="256" name="Gruppieren 255">
              <a:extLst>
                <a:ext uri="{FF2B5EF4-FFF2-40B4-BE49-F238E27FC236}">
                  <a16:creationId xmlns:a16="http://schemas.microsoft.com/office/drawing/2014/main" id="{1917ED0B-A6AC-1456-DEA5-1E7B5A0ED603}"/>
                </a:ext>
              </a:extLst>
            </p:cNvPr>
            <p:cNvGrpSpPr/>
            <p:nvPr/>
          </p:nvGrpSpPr>
          <p:grpSpPr>
            <a:xfrm>
              <a:off x="7919096" y="4105085"/>
              <a:ext cx="2157101" cy="3432146"/>
              <a:chOff x="7919096" y="4105085"/>
              <a:chExt cx="2157101" cy="3432146"/>
            </a:xfrm>
          </p:grpSpPr>
          <p:pic>
            <p:nvPicPr>
              <p:cNvPr id="258" name="Grafik 257">
                <a:extLst>
                  <a:ext uri="{FF2B5EF4-FFF2-40B4-BE49-F238E27FC236}">
                    <a16:creationId xmlns:a16="http://schemas.microsoft.com/office/drawing/2014/main" id="{8B7E1967-CC67-EE84-23B3-C8391995959A}"/>
                  </a:ext>
                </a:extLst>
              </p:cNvPr>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7923397" y="4985602"/>
                <a:ext cx="2152800" cy="1582308"/>
              </a:xfrm>
              <a:prstGeom prst="rect">
                <a:avLst/>
              </a:prstGeom>
            </p:spPr>
          </p:pic>
          <p:grpSp>
            <p:nvGrpSpPr>
              <p:cNvPr id="259" name="Gruppieren 258">
                <a:extLst>
                  <a:ext uri="{FF2B5EF4-FFF2-40B4-BE49-F238E27FC236}">
                    <a16:creationId xmlns:a16="http://schemas.microsoft.com/office/drawing/2014/main" id="{85A87504-3108-779C-C730-16AB48064CB1}"/>
                  </a:ext>
                </a:extLst>
              </p:cNvPr>
              <p:cNvGrpSpPr/>
              <p:nvPr/>
            </p:nvGrpSpPr>
            <p:grpSpPr>
              <a:xfrm>
                <a:off x="7919096" y="4105085"/>
                <a:ext cx="2155864" cy="213111"/>
                <a:chOff x="5773592" y="4109448"/>
                <a:chExt cx="2155864" cy="213111"/>
              </a:xfrm>
            </p:grpSpPr>
            <p:cxnSp>
              <p:nvCxnSpPr>
                <p:cNvPr id="262" name="Gerader Verbinder 261">
                  <a:extLst>
                    <a:ext uri="{FF2B5EF4-FFF2-40B4-BE49-F238E27FC236}">
                      <a16:creationId xmlns:a16="http://schemas.microsoft.com/office/drawing/2014/main" id="{0656392A-8836-181E-B407-88D13123274A}"/>
                    </a:ext>
                  </a:extLst>
                </p:cNvPr>
                <p:cNvCxnSpPr>
                  <a:cxnSpLocks/>
                </p:cNvCxnSpPr>
                <p:nvPr/>
              </p:nvCxnSpPr>
              <p:spPr>
                <a:xfrm flipV="1">
                  <a:off x="7921506" y="4142559"/>
                  <a:ext cx="0" cy="180000"/>
                </a:xfrm>
                <a:prstGeom prst="line">
                  <a:avLst/>
                </a:prstGeom>
              </p:spPr>
              <p:style>
                <a:lnRef idx="1">
                  <a:schemeClr val="dk1"/>
                </a:lnRef>
                <a:fillRef idx="0">
                  <a:schemeClr val="dk1"/>
                </a:fillRef>
                <a:effectRef idx="0">
                  <a:schemeClr val="dk1"/>
                </a:effectRef>
                <a:fontRef idx="minor">
                  <a:schemeClr val="tx1"/>
                </a:fontRef>
              </p:style>
            </p:cxnSp>
            <p:cxnSp>
              <p:nvCxnSpPr>
                <p:cNvPr id="263" name="Gerader Verbinder 262">
                  <a:extLst>
                    <a:ext uri="{FF2B5EF4-FFF2-40B4-BE49-F238E27FC236}">
                      <a16:creationId xmlns:a16="http://schemas.microsoft.com/office/drawing/2014/main" id="{86A51733-25F6-3B24-24E9-E6F54B74FB5A}"/>
                    </a:ext>
                  </a:extLst>
                </p:cNvPr>
                <p:cNvCxnSpPr>
                  <a:cxnSpLocks/>
                </p:cNvCxnSpPr>
                <p:nvPr/>
              </p:nvCxnSpPr>
              <p:spPr>
                <a:xfrm>
                  <a:off x="5776656" y="4232559"/>
                  <a:ext cx="2152800" cy="0"/>
                </a:xfrm>
                <a:prstGeom prst="line">
                  <a:avLst/>
                </a:prstGeom>
                <a:ln>
                  <a:headEnd type="arrow" w="sm" len="sm"/>
                  <a:tailEnd type="arrow" w="sm" len="sm"/>
                </a:ln>
              </p:spPr>
              <p:style>
                <a:lnRef idx="1">
                  <a:schemeClr val="dk1"/>
                </a:lnRef>
                <a:fillRef idx="0">
                  <a:schemeClr val="dk1"/>
                </a:fillRef>
                <a:effectRef idx="0">
                  <a:schemeClr val="dk1"/>
                </a:effectRef>
                <a:fontRef idx="minor">
                  <a:schemeClr val="tx1"/>
                </a:fontRef>
              </p:style>
            </p:cxnSp>
            <p:sp>
              <p:nvSpPr>
                <p:cNvPr id="264" name="Textfeld 263">
                  <a:extLst>
                    <a:ext uri="{FF2B5EF4-FFF2-40B4-BE49-F238E27FC236}">
                      <a16:creationId xmlns:a16="http://schemas.microsoft.com/office/drawing/2014/main" id="{4FD91E09-B339-AD87-7C06-584C056AFCB5}"/>
                    </a:ext>
                  </a:extLst>
                </p:cNvPr>
                <p:cNvSpPr txBox="1"/>
                <p:nvPr/>
              </p:nvSpPr>
              <p:spPr>
                <a:xfrm>
                  <a:off x="6563883" y="4109448"/>
                  <a:ext cx="531738" cy="123111"/>
                </a:xfrm>
                <a:prstGeom prst="rect">
                  <a:avLst/>
                </a:prstGeom>
                <a:noFill/>
              </p:spPr>
              <p:txBody>
                <a:bodyPr wrap="square" lIns="0" tIns="0" rIns="0" bIns="0">
                  <a:spAutoFit/>
                </a:bodyPr>
                <a:lstStyle/>
                <a:p>
                  <a:pPr algn="ctr"/>
                  <a:r>
                    <a:rPr lang="de-DE" sz="800" dirty="0">
                      <a:latin typeface="League Spartan" pitchFamily="2" charset="0"/>
                    </a:rPr>
                    <a:t>1200mm</a:t>
                  </a:r>
                </a:p>
              </p:txBody>
            </p:sp>
            <p:cxnSp>
              <p:nvCxnSpPr>
                <p:cNvPr id="265" name="Gerader Verbinder 264">
                  <a:extLst>
                    <a:ext uri="{FF2B5EF4-FFF2-40B4-BE49-F238E27FC236}">
                      <a16:creationId xmlns:a16="http://schemas.microsoft.com/office/drawing/2014/main" id="{9EEED60C-541E-173A-4496-721993D9E094}"/>
                    </a:ext>
                  </a:extLst>
                </p:cNvPr>
                <p:cNvCxnSpPr>
                  <a:cxnSpLocks/>
                </p:cNvCxnSpPr>
                <p:nvPr/>
              </p:nvCxnSpPr>
              <p:spPr>
                <a:xfrm flipV="1">
                  <a:off x="5773592" y="4142559"/>
                  <a:ext cx="0" cy="180000"/>
                </a:xfrm>
                <a:prstGeom prst="line">
                  <a:avLst/>
                </a:prstGeom>
              </p:spPr>
              <p:style>
                <a:lnRef idx="1">
                  <a:schemeClr val="dk1"/>
                </a:lnRef>
                <a:fillRef idx="0">
                  <a:schemeClr val="dk1"/>
                </a:fillRef>
                <a:effectRef idx="0">
                  <a:schemeClr val="dk1"/>
                </a:effectRef>
                <a:fontRef idx="minor">
                  <a:schemeClr val="tx1"/>
                </a:fontRef>
              </p:style>
            </p:cxnSp>
          </p:grpSp>
          <p:sp>
            <p:nvSpPr>
              <p:cNvPr id="260" name="Textfeld 259">
                <a:extLst>
                  <a:ext uri="{FF2B5EF4-FFF2-40B4-BE49-F238E27FC236}">
                    <a16:creationId xmlns:a16="http://schemas.microsoft.com/office/drawing/2014/main" id="{3DD0EE3C-2977-18C8-D91A-9AF9D3CC5E2A}"/>
                  </a:ext>
                </a:extLst>
              </p:cNvPr>
              <p:cNvSpPr txBox="1"/>
              <p:nvPr/>
            </p:nvSpPr>
            <p:spPr>
              <a:xfrm>
                <a:off x="8196548" y="7291010"/>
                <a:ext cx="1531170" cy="246221"/>
              </a:xfrm>
              <a:prstGeom prst="rect">
                <a:avLst/>
              </a:prstGeom>
              <a:noFill/>
            </p:spPr>
            <p:txBody>
              <a:bodyPr wrap="square" lIns="0" tIns="0" rIns="0" bIns="0">
                <a:spAutoFit/>
              </a:bodyPr>
              <a:lstStyle/>
              <a:p>
                <a:pPr algn="ctr"/>
                <a:r>
                  <a:rPr lang="de-DE" sz="800" dirty="0">
                    <a:latin typeface="League Spartan SemiBold" pitchFamily="2" charset="0"/>
                    <a:hlinkClick r:id="rId20"/>
                  </a:rPr>
                  <a:t>vivandio </a:t>
                </a:r>
                <a:r>
                  <a:rPr lang="de-DE" sz="800" dirty="0" err="1">
                    <a:latin typeface="League Spartan SemiBold" pitchFamily="2" charset="0"/>
                    <a:hlinkClick r:id="rId20"/>
                  </a:rPr>
                  <a:t>fyre</a:t>
                </a:r>
                <a:r>
                  <a:rPr lang="de-DE" sz="800" dirty="0">
                    <a:latin typeface="League Spartan SemiBold" pitchFamily="2" charset="0"/>
                    <a:hlinkClick r:id="rId20"/>
                  </a:rPr>
                  <a:t> X</a:t>
                </a:r>
                <a:br>
                  <a:rPr lang="de-DE" sz="800" dirty="0">
                    <a:latin typeface="League Spartan SemiBold" pitchFamily="2" charset="0"/>
                    <a:hlinkClick r:id="rId20"/>
                  </a:rPr>
                </a:br>
                <a:r>
                  <a:rPr lang="de-DE" sz="800" dirty="0">
                    <a:latin typeface="League Spartan SemiBold" pitchFamily="2" charset="0"/>
                    <a:hlinkClick r:id="rId20"/>
                  </a:rPr>
                  <a:t>Einbaugrill</a:t>
                </a:r>
                <a:endParaRPr lang="de-DE" sz="800" dirty="0">
                  <a:latin typeface="League Spartan SemiBold" pitchFamily="2" charset="0"/>
                </a:endParaRPr>
              </a:p>
            </p:txBody>
          </p:sp>
          <p:sp>
            <p:nvSpPr>
              <p:cNvPr id="261" name="Textfeld 260">
                <a:extLst>
                  <a:ext uri="{FF2B5EF4-FFF2-40B4-BE49-F238E27FC236}">
                    <a16:creationId xmlns:a16="http://schemas.microsoft.com/office/drawing/2014/main" id="{A489A335-B0DA-5CBF-F3A6-E5FD810242A0}"/>
                  </a:ext>
                </a:extLst>
              </p:cNvPr>
              <p:cNvSpPr txBox="1"/>
              <p:nvPr/>
            </p:nvSpPr>
            <p:spPr>
              <a:xfrm>
                <a:off x="8460103" y="6632632"/>
                <a:ext cx="1078304" cy="369332"/>
              </a:xfrm>
              <a:prstGeom prst="rect">
                <a:avLst/>
              </a:prstGeom>
              <a:noFill/>
            </p:spPr>
            <p:txBody>
              <a:bodyPr wrap="square" lIns="0" tIns="0" rIns="0" bIns="0">
                <a:spAutoFit/>
              </a:bodyPr>
              <a:lstStyle/>
              <a:p>
                <a:pPr algn="ctr"/>
                <a:r>
                  <a:rPr lang="de-DE" sz="800" dirty="0">
                    <a:latin typeface="League Spartan SemiBold" pitchFamily="2" charset="0"/>
                    <a:hlinkClick r:id="rId21"/>
                  </a:rPr>
                  <a:t>Grill Modul</a:t>
                </a:r>
                <a:endParaRPr lang="de-DE" sz="800" dirty="0">
                  <a:latin typeface="League Spartan" pitchFamily="2" charset="0"/>
                </a:endParaRPr>
              </a:p>
              <a:p>
                <a:pPr algn="ctr"/>
                <a:br>
                  <a:rPr lang="de-DE" sz="800" dirty="0">
                    <a:latin typeface="League Spartan" pitchFamily="2" charset="0"/>
                  </a:rPr>
                </a:br>
                <a:r>
                  <a:rPr lang="de-DE" sz="800" dirty="0">
                    <a:latin typeface="League Spartan" pitchFamily="2" charset="0"/>
                  </a:rPr>
                  <a:t>B1200xH865xT700</a:t>
                </a:r>
              </a:p>
            </p:txBody>
          </p:sp>
        </p:grpSp>
        <p:pic>
          <p:nvPicPr>
            <p:cNvPr id="257" name="Grafik 256" descr="Ein Bild, das Screenshot, Haushaltsgerät, Gerät, Elektronik enthält.&#10;&#10;Automatisch generierte Beschreibung">
              <a:extLst>
                <a:ext uri="{FF2B5EF4-FFF2-40B4-BE49-F238E27FC236}">
                  <a16:creationId xmlns:a16="http://schemas.microsoft.com/office/drawing/2014/main" id="{36AE5516-44B6-27D0-09C3-4FE646F9E411}"/>
                </a:ext>
              </a:extLst>
            </p:cNvPr>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8282560" y="4440815"/>
              <a:ext cx="1486236" cy="909576"/>
            </a:xfrm>
            <a:prstGeom prst="rect">
              <a:avLst/>
            </a:prstGeom>
          </p:spPr>
        </p:pic>
      </p:grpSp>
      <p:grpSp>
        <p:nvGrpSpPr>
          <p:cNvPr id="266" name="Gruppieren 265">
            <a:extLst>
              <a:ext uri="{FF2B5EF4-FFF2-40B4-BE49-F238E27FC236}">
                <a16:creationId xmlns:a16="http://schemas.microsoft.com/office/drawing/2014/main" id="{86823617-5D64-1E54-11A0-73E4E002D187}"/>
              </a:ext>
            </a:extLst>
          </p:cNvPr>
          <p:cNvGrpSpPr/>
          <p:nvPr/>
        </p:nvGrpSpPr>
        <p:grpSpPr>
          <a:xfrm>
            <a:off x="4742469" y="4240536"/>
            <a:ext cx="2158347" cy="3432146"/>
            <a:chOff x="10068419" y="4103475"/>
            <a:chExt cx="2158347" cy="3432146"/>
          </a:xfrm>
        </p:grpSpPr>
        <p:grpSp>
          <p:nvGrpSpPr>
            <p:cNvPr id="267" name="Gruppieren 266">
              <a:extLst>
                <a:ext uri="{FF2B5EF4-FFF2-40B4-BE49-F238E27FC236}">
                  <a16:creationId xmlns:a16="http://schemas.microsoft.com/office/drawing/2014/main" id="{1E3DBC50-3B60-A752-DBF1-66B7FBE039BC}"/>
                </a:ext>
              </a:extLst>
            </p:cNvPr>
            <p:cNvGrpSpPr/>
            <p:nvPr/>
          </p:nvGrpSpPr>
          <p:grpSpPr>
            <a:xfrm>
              <a:off x="10068419" y="4103475"/>
              <a:ext cx="2158347" cy="3432146"/>
              <a:chOff x="10068419" y="4103475"/>
              <a:chExt cx="2158347" cy="3432146"/>
            </a:xfrm>
          </p:grpSpPr>
          <p:pic>
            <p:nvPicPr>
              <p:cNvPr id="269" name="Grafik 268" descr="Ein Bild, das Screenshot, Rechteck, Design enthält.&#10;&#10;Automatisch generierte Beschreibung">
                <a:extLst>
                  <a:ext uri="{FF2B5EF4-FFF2-40B4-BE49-F238E27FC236}">
                    <a16:creationId xmlns:a16="http://schemas.microsoft.com/office/drawing/2014/main" id="{FED78445-DF6C-AE46-2141-5C252FAE4547}"/>
                  </a:ext>
                </a:extLst>
              </p:cNvPr>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10073966" y="4982737"/>
                <a:ext cx="2152800" cy="1582308"/>
              </a:xfrm>
              <a:prstGeom prst="rect">
                <a:avLst/>
              </a:prstGeom>
            </p:spPr>
          </p:pic>
          <p:grpSp>
            <p:nvGrpSpPr>
              <p:cNvPr id="270" name="Gruppieren 269">
                <a:extLst>
                  <a:ext uri="{FF2B5EF4-FFF2-40B4-BE49-F238E27FC236}">
                    <a16:creationId xmlns:a16="http://schemas.microsoft.com/office/drawing/2014/main" id="{6F532833-52FB-6988-5876-E68222B7A732}"/>
                  </a:ext>
                </a:extLst>
              </p:cNvPr>
              <p:cNvGrpSpPr/>
              <p:nvPr/>
            </p:nvGrpSpPr>
            <p:grpSpPr>
              <a:xfrm>
                <a:off x="10068419" y="4103475"/>
                <a:ext cx="2155864" cy="213111"/>
                <a:chOff x="5773592" y="4109448"/>
                <a:chExt cx="2155864" cy="213111"/>
              </a:xfrm>
            </p:grpSpPr>
            <p:cxnSp>
              <p:nvCxnSpPr>
                <p:cNvPr id="273" name="Gerader Verbinder 272">
                  <a:extLst>
                    <a:ext uri="{FF2B5EF4-FFF2-40B4-BE49-F238E27FC236}">
                      <a16:creationId xmlns:a16="http://schemas.microsoft.com/office/drawing/2014/main" id="{59BAA245-FED6-3C2A-BC1A-4F3EC021064F}"/>
                    </a:ext>
                  </a:extLst>
                </p:cNvPr>
                <p:cNvCxnSpPr>
                  <a:cxnSpLocks/>
                </p:cNvCxnSpPr>
                <p:nvPr/>
              </p:nvCxnSpPr>
              <p:spPr>
                <a:xfrm flipV="1">
                  <a:off x="7921506" y="4142559"/>
                  <a:ext cx="0" cy="180000"/>
                </a:xfrm>
                <a:prstGeom prst="line">
                  <a:avLst/>
                </a:prstGeom>
              </p:spPr>
              <p:style>
                <a:lnRef idx="1">
                  <a:schemeClr val="dk1"/>
                </a:lnRef>
                <a:fillRef idx="0">
                  <a:schemeClr val="dk1"/>
                </a:fillRef>
                <a:effectRef idx="0">
                  <a:schemeClr val="dk1"/>
                </a:effectRef>
                <a:fontRef idx="minor">
                  <a:schemeClr val="tx1"/>
                </a:fontRef>
              </p:style>
            </p:cxnSp>
            <p:cxnSp>
              <p:nvCxnSpPr>
                <p:cNvPr id="274" name="Gerader Verbinder 273">
                  <a:extLst>
                    <a:ext uri="{FF2B5EF4-FFF2-40B4-BE49-F238E27FC236}">
                      <a16:creationId xmlns:a16="http://schemas.microsoft.com/office/drawing/2014/main" id="{1E6131E6-6EF8-4F6A-8F32-7E48E462D58B}"/>
                    </a:ext>
                  </a:extLst>
                </p:cNvPr>
                <p:cNvCxnSpPr>
                  <a:cxnSpLocks/>
                </p:cNvCxnSpPr>
                <p:nvPr/>
              </p:nvCxnSpPr>
              <p:spPr>
                <a:xfrm>
                  <a:off x="5776656" y="4232559"/>
                  <a:ext cx="2152800" cy="0"/>
                </a:xfrm>
                <a:prstGeom prst="line">
                  <a:avLst/>
                </a:prstGeom>
                <a:ln>
                  <a:headEnd type="arrow" w="sm" len="sm"/>
                  <a:tailEnd type="arrow" w="sm" len="sm"/>
                </a:ln>
              </p:spPr>
              <p:style>
                <a:lnRef idx="1">
                  <a:schemeClr val="dk1"/>
                </a:lnRef>
                <a:fillRef idx="0">
                  <a:schemeClr val="dk1"/>
                </a:fillRef>
                <a:effectRef idx="0">
                  <a:schemeClr val="dk1"/>
                </a:effectRef>
                <a:fontRef idx="minor">
                  <a:schemeClr val="tx1"/>
                </a:fontRef>
              </p:style>
            </p:cxnSp>
            <p:sp>
              <p:nvSpPr>
                <p:cNvPr id="275" name="Textfeld 274">
                  <a:extLst>
                    <a:ext uri="{FF2B5EF4-FFF2-40B4-BE49-F238E27FC236}">
                      <a16:creationId xmlns:a16="http://schemas.microsoft.com/office/drawing/2014/main" id="{08BFFB8A-84A5-F6AE-2C89-24FE5FB6D0B2}"/>
                    </a:ext>
                  </a:extLst>
                </p:cNvPr>
                <p:cNvSpPr txBox="1"/>
                <p:nvPr/>
              </p:nvSpPr>
              <p:spPr>
                <a:xfrm>
                  <a:off x="6563883" y="4109448"/>
                  <a:ext cx="531738" cy="123111"/>
                </a:xfrm>
                <a:prstGeom prst="rect">
                  <a:avLst/>
                </a:prstGeom>
                <a:noFill/>
              </p:spPr>
              <p:txBody>
                <a:bodyPr wrap="square" lIns="0" tIns="0" rIns="0" bIns="0">
                  <a:spAutoFit/>
                </a:bodyPr>
                <a:lstStyle/>
                <a:p>
                  <a:pPr algn="ctr"/>
                  <a:r>
                    <a:rPr lang="de-DE" sz="800" dirty="0">
                      <a:latin typeface="League Spartan" pitchFamily="2" charset="0"/>
                    </a:rPr>
                    <a:t>1200mm</a:t>
                  </a:r>
                </a:p>
              </p:txBody>
            </p:sp>
            <p:cxnSp>
              <p:nvCxnSpPr>
                <p:cNvPr id="276" name="Gerader Verbinder 275">
                  <a:extLst>
                    <a:ext uri="{FF2B5EF4-FFF2-40B4-BE49-F238E27FC236}">
                      <a16:creationId xmlns:a16="http://schemas.microsoft.com/office/drawing/2014/main" id="{75B47972-2551-1E67-DCBF-DBA9D24A9DDD}"/>
                    </a:ext>
                  </a:extLst>
                </p:cNvPr>
                <p:cNvCxnSpPr>
                  <a:cxnSpLocks/>
                </p:cNvCxnSpPr>
                <p:nvPr/>
              </p:nvCxnSpPr>
              <p:spPr>
                <a:xfrm flipV="1">
                  <a:off x="5773592" y="4142559"/>
                  <a:ext cx="0" cy="180000"/>
                </a:xfrm>
                <a:prstGeom prst="line">
                  <a:avLst/>
                </a:prstGeom>
              </p:spPr>
              <p:style>
                <a:lnRef idx="1">
                  <a:schemeClr val="dk1"/>
                </a:lnRef>
                <a:fillRef idx="0">
                  <a:schemeClr val="dk1"/>
                </a:fillRef>
                <a:effectRef idx="0">
                  <a:schemeClr val="dk1"/>
                </a:effectRef>
                <a:fontRef idx="minor">
                  <a:schemeClr val="tx1"/>
                </a:fontRef>
              </p:style>
            </p:cxnSp>
          </p:grpSp>
          <p:sp>
            <p:nvSpPr>
              <p:cNvPr id="271" name="Textfeld 270">
                <a:extLst>
                  <a:ext uri="{FF2B5EF4-FFF2-40B4-BE49-F238E27FC236}">
                    <a16:creationId xmlns:a16="http://schemas.microsoft.com/office/drawing/2014/main" id="{962FF52F-A6D0-BFD9-3DD6-BB6E0DF4B485}"/>
                  </a:ext>
                </a:extLst>
              </p:cNvPr>
              <p:cNvSpPr txBox="1"/>
              <p:nvPr/>
            </p:nvSpPr>
            <p:spPr>
              <a:xfrm>
                <a:off x="10345871" y="7289400"/>
                <a:ext cx="1531170" cy="246221"/>
              </a:xfrm>
              <a:prstGeom prst="rect">
                <a:avLst/>
              </a:prstGeom>
              <a:noFill/>
            </p:spPr>
            <p:txBody>
              <a:bodyPr wrap="square" lIns="0" tIns="0" rIns="0" bIns="0">
                <a:spAutoFit/>
              </a:bodyPr>
              <a:lstStyle/>
              <a:p>
                <a:pPr algn="ctr"/>
                <a:r>
                  <a:rPr lang="de-DE" sz="800" dirty="0">
                    <a:latin typeface="League Spartan SemiBold" pitchFamily="2" charset="0"/>
                    <a:hlinkClick r:id="rId20"/>
                  </a:rPr>
                  <a:t>vivandio </a:t>
                </a:r>
                <a:r>
                  <a:rPr lang="de-DE" sz="800" dirty="0" err="1">
                    <a:latin typeface="League Spartan SemiBold" pitchFamily="2" charset="0"/>
                    <a:hlinkClick r:id="rId20"/>
                  </a:rPr>
                  <a:t>fyre</a:t>
                </a:r>
                <a:r>
                  <a:rPr lang="de-DE" sz="800" dirty="0">
                    <a:latin typeface="League Spartan SemiBold" pitchFamily="2" charset="0"/>
                    <a:hlinkClick r:id="rId20"/>
                  </a:rPr>
                  <a:t> X</a:t>
                </a:r>
                <a:br>
                  <a:rPr lang="de-DE" sz="800" dirty="0">
                    <a:latin typeface="League Spartan SemiBold" pitchFamily="2" charset="0"/>
                    <a:hlinkClick r:id="rId20"/>
                  </a:rPr>
                </a:br>
                <a:r>
                  <a:rPr lang="de-DE" sz="800" dirty="0">
                    <a:latin typeface="League Spartan SemiBold" pitchFamily="2" charset="0"/>
                    <a:hlinkClick r:id="rId20"/>
                  </a:rPr>
                  <a:t>Einbaugrill</a:t>
                </a:r>
                <a:endParaRPr lang="de-DE" sz="800" dirty="0">
                  <a:latin typeface="League Spartan SemiBold" pitchFamily="2" charset="0"/>
                </a:endParaRPr>
              </a:p>
            </p:txBody>
          </p:sp>
          <p:sp>
            <p:nvSpPr>
              <p:cNvPr id="272" name="Textfeld 271">
                <a:extLst>
                  <a:ext uri="{FF2B5EF4-FFF2-40B4-BE49-F238E27FC236}">
                    <a16:creationId xmlns:a16="http://schemas.microsoft.com/office/drawing/2014/main" id="{B2F3718A-407A-62A9-4A02-900319E5057F}"/>
                  </a:ext>
                </a:extLst>
              </p:cNvPr>
              <p:cNvSpPr txBox="1"/>
              <p:nvPr/>
            </p:nvSpPr>
            <p:spPr>
              <a:xfrm>
                <a:off x="10609426" y="6631022"/>
                <a:ext cx="1078304" cy="369332"/>
              </a:xfrm>
              <a:prstGeom prst="rect">
                <a:avLst/>
              </a:prstGeom>
              <a:noFill/>
            </p:spPr>
            <p:txBody>
              <a:bodyPr wrap="square" lIns="0" tIns="0" rIns="0" bIns="0">
                <a:spAutoFit/>
              </a:bodyPr>
              <a:lstStyle/>
              <a:p>
                <a:pPr algn="ctr"/>
                <a:r>
                  <a:rPr lang="de-DE" sz="800" dirty="0">
                    <a:latin typeface="League Spartan SemiBold" pitchFamily="2" charset="0"/>
                    <a:hlinkClick r:id="rId21"/>
                  </a:rPr>
                  <a:t>Grill Modul</a:t>
                </a:r>
                <a:endParaRPr lang="de-DE" sz="800" dirty="0">
                  <a:latin typeface="League Spartan" pitchFamily="2" charset="0"/>
                </a:endParaRPr>
              </a:p>
              <a:p>
                <a:pPr algn="ctr"/>
                <a:br>
                  <a:rPr lang="de-DE" sz="800" dirty="0">
                    <a:latin typeface="League Spartan" pitchFamily="2" charset="0"/>
                  </a:rPr>
                </a:br>
                <a:r>
                  <a:rPr lang="de-DE" sz="800" dirty="0">
                    <a:latin typeface="League Spartan" pitchFamily="2" charset="0"/>
                  </a:rPr>
                  <a:t>B1200xH865xT700</a:t>
                </a:r>
              </a:p>
            </p:txBody>
          </p:sp>
        </p:grpSp>
        <p:pic>
          <p:nvPicPr>
            <p:cNvPr id="268" name="Grafik 267" descr="Ein Bild, das Screenshot, Haushaltsgerät, Gerät, Elektronik enthält.&#10;&#10;Automatisch generierte Beschreibung">
              <a:extLst>
                <a:ext uri="{FF2B5EF4-FFF2-40B4-BE49-F238E27FC236}">
                  <a16:creationId xmlns:a16="http://schemas.microsoft.com/office/drawing/2014/main" id="{88CA1D85-D671-EFD3-988D-731E77BB3F35}"/>
                </a:ext>
              </a:extLst>
            </p:cNvPr>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10379015" y="4431116"/>
              <a:ext cx="1486236" cy="909576"/>
            </a:xfrm>
            <a:prstGeom prst="rect">
              <a:avLst/>
            </a:prstGeom>
          </p:spPr>
        </p:pic>
      </p:grpSp>
      <p:grpSp>
        <p:nvGrpSpPr>
          <p:cNvPr id="338" name="Gruppieren 337">
            <a:extLst>
              <a:ext uri="{FF2B5EF4-FFF2-40B4-BE49-F238E27FC236}">
                <a16:creationId xmlns:a16="http://schemas.microsoft.com/office/drawing/2014/main" id="{7A6C1988-D96A-1531-834C-2DD18EBCF396}"/>
              </a:ext>
            </a:extLst>
          </p:cNvPr>
          <p:cNvGrpSpPr/>
          <p:nvPr/>
        </p:nvGrpSpPr>
        <p:grpSpPr>
          <a:xfrm>
            <a:off x="6832995" y="455556"/>
            <a:ext cx="1157587" cy="3515583"/>
            <a:chOff x="6832002" y="767628"/>
            <a:chExt cx="1157587" cy="3515583"/>
          </a:xfrm>
        </p:grpSpPr>
        <p:grpSp>
          <p:nvGrpSpPr>
            <p:cNvPr id="7" name="Gruppieren 6">
              <a:extLst>
                <a:ext uri="{FF2B5EF4-FFF2-40B4-BE49-F238E27FC236}">
                  <a16:creationId xmlns:a16="http://schemas.microsoft.com/office/drawing/2014/main" id="{004687DE-52F9-4791-7642-F2ED29314AEE}"/>
                </a:ext>
              </a:extLst>
            </p:cNvPr>
            <p:cNvGrpSpPr/>
            <p:nvPr/>
          </p:nvGrpSpPr>
          <p:grpSpPr>
            <a:xfrm>
              <a:off x="6832002" y="767628"/>
              <a:ext cx="1093059" cy="2895771"/>
              <a:chOff x="7907131" y="1198448"/>
              <a:chExt cx="1093059" cy="2895771"/>
            </a:xfrm>
          </p:grpSpPr>
          <p:pic>
            <p:nvPicPr>
              <p:cNvPr id="26" name="Grafik 25" descr="Ein Bild, das Monitor, Screenshot, Schwarzweiß, Anzeigegerät enthält.&#10;&#10;Automatisch generierte Beschreibung">
                <a:extLst>
                  <a:ext uri="{FF2B5EF4-FFF2-40B4-BE49-F238E27FC236}">
                    <a16:creationId xmlns:a16="http://schemas.microsoft.com/office/drawing/2014/main" id="{CB4283A5-FC1A-1581-5CED-3F6CC27DE2AB}"/>
                  </a:ext>
                </a:extLst>
              </p:cNvPr>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a:off x="7922639" y="2073896"/>
                <a:ext cx="1077551" cy="1584000"/>
              </a:xfrm>
              <a:prstGeom prst="rect">
                <a:avLst/>
              </a:prstGeom>
            </p:spPr>
          </p:pic>
          <p:pic>
            <p:nvPicPr>
              <p:cNvPr id="28" name="Grafik 27" descr="Ein Bild, das Screenshot, Rechteck, Bilderrahmen, Schwarz enthält.&#10;&#10;Automatisch generierte Beschreibung">
                <a:extLst>
                  <a:ext uri="{FF2B5EF4-FFF2-40B4-BE49-F238E27FC236}">
                    <a16:creationId xmlns:a16="http://schemas.microsoft.com/office/drawing/2014/main" id="{AA616983-DD34-CB6C-2355-CA687AA4958F}"/>
                  </a:ext>
                </a:extLst>
              </p:cNvPr>
              <p:cNvPicPr>
                <a:picLocks noChangeAspect="1"/>
              </p:cNvPicPr>
              <p:nvPr/>
            </p:nvPicPr>
            <p:blipFill>
              <a:blip r:embed="rId26" cstate="screen">
                <a:extLst>
                  <a:ext uri="{28A0092B-C50C-407E-A947-70E740481C1C}">
                    <a14:useLocalDpi xmlns:a14="http://schemas.microsoft.com/office/drawing/2010/main"/>
                  </a:ext>
                </a:extLst>
              </a:blip>
              <a:stretch>
                <a:fillRect/>
              </a:stretch>
            </p:blipFill>
            <p:spPr>
              <a:xfrm>
                <a:off x="7914701" y="2073895"/>
                <a:ext cx="1076400" cy="1544634"/>
              </a:xfrm>
              <a:prstGeom prst="rect">
                <a:avLst/>
              </a:prstGeom>
            </p:spPr>
          </p:pic>
          <p:grpSp>
            <p:nvGrpSpPr>
              <p:cNvPr id="34" name="Gruppieren 33">
                <a:extLst>
                  <a:ext uri="{FF2B5EF4-FFF2-40B4-BE49-F238E27FC236}">
                    <a16:creationId xmlns:a16="http://schemas.microsoft.com/office/drawing/2014/main" id="{9AF94823-E190-CCA9-4FDA-0421B8E84FE8}"/>
                  </a:ext>
                </a:extLst>
              </p:cNvPr>
              <p:cNvGrpSpPr/>
              <p:nvPr/>
            </p:nvGrpSpPr>
            <p:grpSpPr>
              <a:xfrm>
                <a:off x="7907131" y="1198448"/>
                <a:ext cx="1087200" cy="213110"/>
                <a:chOff x="352192" y="1481318"/>
                <a:chExt cx="1076400" cy="213110"/>
              </a:xfrm>
            </p:grpSpPr>
            <p:cxnSp>
              <p:nvCxnSpPr>
                <p:cNvPr id="35" name="Gerader Verbinder 34">
                  <a:extLst>
                    <a:ext uri="{FF2B5EF4-FFF2-40B4-BE49-F238E27FC236}">
                      <a16:creationId xmlns:a16="http://schemas.microsoft.com/office/drawing/2014/main" id="{5C092F2C-EE94-DB4B-4CE8-3C8F6F104858}"/>
                    </a:ext>
                  </a:extLst>
                </p:cNvPr>
                <p:cNvCxnSpPr>
                  <a:cxnSpLocks/>
                </p:cNvCxnSpPr>
                <p:nvPr/>
              </p:nvCxnSpPr>
              <p:spPr>
                <a:xfrm flipV="1">
                  <a:off x="1422433" y="1514428"/>
                  <a:ext cx="0" cy="180000"/>
                </a:xfrm>
                <a:prstGeom prst="line">
                  <a:avLst/>
                </a:prstGeom>
              </p:spPr>
              <p:style>
                <a:lnRef idx="1">
                  <a:schemeClr val="dk1"/>
                </a:lnRef>
                <a:fillRef idx="0">
                  <a:schemeClr val="dk1"/>
                </a:fillRef>
                <a:effectRef idx="0">
                  <a:schemeClr val="dk1"/>
                </a:effectRef>
                <a:fontRef idx="minor">
                  <a:schemeClr val="tx1"/>
                </a:fontRef>
              </p:style>
            </p:cxnSp>
            <p:cxnSp>
              <p:nvCxnSpPr>
                <p:cNvPr id="36" name="Gerader Verbinder 35">
                  <a:extLst>
                    <a:ext uri="{FF2B5EF4-FFF2-40B4-BE49-F238E27FC236}">
                      <a16:creationId xmlns:a16="http://schemas.microsoft.com/office/drawing/2014/main" id="{E66A7683-3A4F-41AD-ECDA-8FC239234C97}"/>
                    </a:ext>
                  </a:extLst>
                </p:cNvPr>
                <p:cNvCxnSpPr>
                  <a:cxnSpLocks/>
                </p:cNvCxnSpPr>
                <p:nvPr/>
              </p:nvCxnSpPr>
              <p:spPr>
                <a:xfrm>
                  <a:off x="352192" y="1604428"/>
                  <a:ext cx="1076400" cy="0"/>
                </a:xfrm>
                <a:prstGeom prst="line">
                  <a:avLst/>
                </a:prstGeom>
                <a:ln>
                  <a:headEnd type="arrow" w="sm" len="sm"/>
                  <a:tailEnd type="arrow" w="sm" len="sm"/>
                </a:ln>
              </p:spPr>
              <p:style>
                <a:lnRef idx="1">
                  <a:schemeClr val="dk1"/>
                </a:lnRef>
                <a:fillRef idx="0">
                  <a:schemeClr val="dk1"/>
                </a:fillRef>
                <a:effectRef idx="0">
                  <a:schemeClr val="dk1"/>
                </a:effectRef>
                <a:fontRef idx="minor">
                  <a:schemeClr val="tx1"/>
                </a:fontRef>
              </p:style>
            </p:cxnSp>
            <p:sp>
              <p:nvSpPr>
                <p:cNvPr id="37" name="Textfeld 36">
                  <a:extLst>
                    <a:ext uri="{FF2B5EF4-FFF2-40B4-BE49-F238E27FC236}">
                      <a16:creationId xmlns:a16="http://schemas.microsoft.com/office/drawing/2014/main" id="{4144773A-607E-E207-5A60-CEA7D10E2614}"/>
                    </a:ext>
                  </a:extLst>
                </p:cNvPr>
                <p:cNvSpPr txBox="1"/>
                <p:nvPr/>
              </p:nvSpPr>
              <p:spPr>
                <a:xfrm>
                  <a:off x="705610" y="1481318"/>
                  <a:ext cx="430665" cy="123110"/>
                </a:xfrm>
                <a:prstGeom prst="rect">
                  <a:avLst/>
                </a:prstGeom>
                <a:noFill/>
              </p:spPr>
              <p:txBody>
                <a:bodyPr wrap="square" lIns="0" tIns="0" rIns="0" bIns="0">
                  <a:spAutoFit/>
                </a:bodyPr>
                <a:lstStyle/>
                <a:p>
                  <a:pPr algn="ctr"/>
                  <a:r>
                    <a:rPr lang="de-DE" sz="800" dirty="0">
                      <a:latin typeface="League Spartan" pitchFamily="2" charset="0"/>
                    </a:rPr>
                    <a:t>600mm</a:t>
                  </a:r>
                </a:p>
              </p:txBody>
            </p:sp>
            <p:cxnSp>
              <p:nvCxnSpPr>
                <p:cNvPr id="38" name="Gerader Verbinder 37">
                  <a:extLst>
                    <a:ext uri="{FF2B5EF4-FFF2-40B4-BE49-F238E27FC236}">
                      <a16:creationId xmlns:a16="http://schemas.microsoft.com/office/drawing/2014/main" id="{7DF45F03-B5F7-229A-4FB9-52BF7A440A89}"/>
                    </a:ext>
                  </a:extLst>
                </p:cNvPr>
                <p:cNvCxnSpPr>
                  <a:cxnSpLocks/>
                </p:cNvCxnSpPr>
                <p:nvPr/>
              </p:nvCxnSpPr>
              <p:spPr>
                <a:xfrm flipV="1">
                  <a:off x="357781" y="1514428"/>
                  <a:ext cx="0" cy="180000"/>
                </a:xfrm>
                <a:prstGeom prst="line">
                  <a:avLst/>
                </a:prstGeom>
              </p:spPr>
              <p:style>
                <a:lnRef idx="1">
                  <a:schemeClr val="dk1"/>
                </a:lnRef>
                <a:fillRef idx="0">
                  <a:schemeClr val="dk1"/>
                </a:fillRef>
                <a:effectRef idx="0">
                  <a:schemeClr val="dk1"/>
                </a:effectRef>
                <a:fontRef idx="minor">
                  <a:schemeClr val="tx1"/>
                </a:fontRef>
              </p:style>
            </p:cxnSp>
          </p:grpSp>
          <p:sp>
            <p:nvSpPr>
              <p:cNvPr id="41" name="Textfeld 40">
                <a:extLst>
                  <a:ext uri="{FF2B5EF4-FFF2-40B4-BE49-F238E27FC236}">
                    <a16:creationId xmlns:a16="http://schemas.microsoft.com/office/drawing/2014/main" id="{78D1E586-93E9-6C0F-7B81-E2AC23A2531F}"/>
                  </a:ext>
                </a:extLst>
              </p:cNvPr>
              <p:cNvSpPr txBox="1"/>
              <p:nvPr/>
            </p:nvSpPr>
            <p:spPr>
              <a:xfrm>
                <a:off x="7922639" y="3724887"/>
                <a:ext cx="1076400" cy="369332"/>
              </a:xfrm>
              <a:prstGeom prst="rect">
                <a:avLst/>
              </a:prstGeom>
              <a:noFill/>
            </p:spPr>
            <p:txBody>
              <a:bodyPr wrap="square" lIns="0" tIns="0" rIns="0" bIns="0">
                <a:spAutoFit/>
              </a:bodyPr>
              <a:lstStyle/>
              <a:p>
                <a:pPr algn="ctr"/>
                <a:r>
                  <a:rPr lang="de-DE" sz="800" dirty="0">
                    <a:latin typeface="League Spartan SemiBold" pitchFamily="2" charset="0"/>
                    <a:hlinkClick r:id="rId27"/>
                  </a:rPr>
                  <a:t>Kühlschrank Modul</a:t>
                </a:r>
                <a:endParaRPr lang="de-DE" sz="800" dirty="0">
                  <a:latin typeface="League Spartan" pitchFamily="2" charset="0"/>
                </a:endParaRPr>
              </a:p>
              <a:p>
                <a:pPr algn="ctr"/>
                <a:br>
                  <a:rPr lang="de-DE" sz="800" dirty="0">
                    <a:latin typeface="League Spartan" pitchFamily="2" charset="0"/>
                  </a:rPr>
                </a:br>
                <a:r>
                  <a:rPr lang="de-DE" sz="800" dirty="0">
                    <a:latin typeface="League Spartan" pitchFamily="2" charset="0"/>
                  </a:rPr>
                  <a:t>B600xH865xT700</a:t>
                </a:r>
              </a:p>
            </p:txBody>
          </p:sp>
        </p:grpSp>
        <p:grpSp>
          <p:nvGrpSpPr>
            <p:cNvPr id="8" name="vivandio FS-63 rechts">
              <a:extLst>
                <a:ext uri="{FF2B5EF4-FFF2-40B4-BE49-F238E27FC236}">
                  <a16:creationId xmlns:a16="http://schemas.microsoft.com/office/drawing/2014/main" id="{C12D933C-37F5-E141-B929-64A9D3892549}"/>
                </a:ext>
              </a:extLst>
            </p:cNvPr>
            <p:cNvGrpSpPr/>
            <p:nvPr/>
          </p:nvGrpSpPr>
          <p:grpSpPr>
            <a:xfrm>
              <a:off x="6844847" y="1727811"/>
              <a:ext cx="1144742" cy="2555400"/>
              <a:chOff x="6456966" y="1462803"/>
              <a:chExt cx="1144742" cy="2555400"/>
            </a:xfrm>
          </p:grpSpPr>
          <p:sp>
            <p:nvSpPr>
              <p:cNvPr id="24" name="Textfeld 23">
                <a:extLst>
                  <a:ext uri="{FF2B5EF4-FFF2-40B4-BE49-F238E27FC236}">
                    <a16:creationId xmlns:a16="http://schemas.microsoft.com/office/drawing/2014/main" id="{52D7BEA6-B108-00B4-3F4E-5AAF14FE061C}"/>
                  </a:ext>
                </a:extLst>
              </p:cNvPr>
              <p:cNvSpPr txBox="1"/>
              <p:nvPr/>
            </p:nvSpPr>
            <p:spPr>
              <a:xfrm>
                <a:off x="6456966" y="3648871"/>
                <a:ext cx="1144742" cy="369332"/>
              </a:xfrm>
              <a:prstGeom prst="rect">
                <a:avLst/>
              </a:prstGeom>
              <a:noFill/>
            </p:spPr>
            <p:txBody>
              <a:bodyPr wrap="square" lIns="0" tIns="0" rIns="0" bIns="0">
                <a:spAutoFit/>
              </a:bodyPr>
              <a:lstStyle/>
              <a:p>
                <a:pPr algn="ctr"/>
                <a:r>
                  <a:rPr lang="de-DE" sz="800" dirty="0">
                    <a:latin typeface="League Spartan SemiBold" pitchFamily="2" charset="0"/>
                    <a:hlinkClick r:id="rId28"/>
                  </a:rPr>
                  <a:t>vivandio </a:t>
                </a:r>
                <a:r>
                  <a:rPr lang="de-DE" sz="800" dirty="0" err="1">
                    <a:latin typeface="League Spartan SemiBold" pitchFamily="2" charset="0"/>
                    <a:hlinkClick r:id="rId28"/>
                  </a:rPr>
                  <a:t>outdoor</a:t>
                </a:r>
                <a:r>
                  <a:rPr lang="de-DE" sz="800" dirty="0">
                    <a:latin typeface="League Spartan SemiBold" pitchFamily="2" charset="0"/>
                    <a:hlinkClick r:id="rId28"/>
                  </a:rPr>
                  <a:t> cooler FS-63</a:t>
                </a:r>
                <a:br>
                  <a:rPr lang="de-DE" sz="800" dirty="0">
                    <a:latin typeface="League Spartan SemiBold" pitchFamily="2" charset="0"/>
                    <a:hlinkClick r:id="rId28"/>
                  </a:rPr>
                </a:br>
                <a:r>
                  <a:rPr lang="de-DE" sz="800" dirty="0">
                    <a:latin typeface="League Spartan" pitchFamily="2" charset="0"/>
                    <a:hlinkClick r:id="rId28"/>
                  </a:rPr>
                  <a:t>Anschlag links/Griff rechts </a:t>
                </a:r>
                <a:endParaRPr lang="de-DE" sz="800" dirty="0">
                  <a:latin typeface="League Spartan" pitchFamily="2" charset="0"/>
                </a:endParaRPr>
              </a:p>
            </p:txBody>
          </p:sp>
          <p:pic>
            <p:nvPicPr>
              <p:cNvPr id="29" name="Grafik 28" descr="Ein Bild, das Küchengerät, Gerät, Haushaltsgerät, Screenshot enthält.&#10;&#10;Automatisch generierte Beschreibung">
                <a:extLst>
                  <a:ext uri="{FF2B5EF4-FFF2-40B4-BE49-F238E27FC236}">
                    <a16:creationId xmlns:a16="http://schemas.microsoft.com/office/drawing/2014/main" id="{979FD2D9-4AA9-216A-3086-AC48A1975280}"/>
                  </a:ext>
                </a:extLst>
              </p:cNvPr>
              <p:cNvPicPr>
                <a:picLocks noChangeAspect="1"/>
              </p:cNvPicPr>
              <p:nvPr/>
            </p:nvPicPr>
            <p:blipFill rotWithShape="1">
              <a:blip r:embed="rId29" cstate="screen">
                <a:extLst>
                  <a:ext uri="{28A0092B-C50C-407E-A947-70E740481C1C}">
                    <a14:useLocalDpi xmlns:a14="http://schemas.microsoft.com/office/drawing/2010/main"/>
                  </a:ext>
                </a:extLst>
              </a:blip>
              <a:srcRect/>
              <a:stretch/>
            </p:blipFill>
            <p:spPr>
              <a:xfrm>
                <a:off x="6569648" y="1462803"/>
                <a:ext cx="885862" cy="1372608"/>
              </a:xfrm>
              <a:prstGeom prst="rect">
                <a:avLst/>
              </a:prstGeom>
            </p:spPr>
          </p:pic>
        </p:grpSp>
      </p:grpSp>
      <p:grpSp>
        <p:nvGrpSpPr>
          <p:cNvPr id="18" name="Gruppieren 17">
            <a:extLst>
              <a:ext uri="{FF2B5EF4-FFF2-40B4-BE49-F238E27FC236}">
                <a16:creationId xmlns:a16="http://schemas.microsoft.com/office/drawing/2014/main" id="{71859B59-E20D-4EA0-9A15-C2905C2B594F}"/>
              </a:ext>
            </a:extLst>
          </p:cNvPr>
          <p:cNvGrpSpPr/>
          <p:nvPr/>
        </p:nvGrpSpPr>
        <p:grpSpPr>
          <a:xfrm>
            <a:off x="8994171" y="458203"/>
            <a:ext cx="1087200" cy="3604390"/>
            <a:chOff x="8994171" y="458203"/>
            <a:chExt cx="1087200" cy="3604390"/>
          </a:xfrm>
        </p:grpSpPr>
        <p:grpSp>
          <p:nvGrpSpPr>
            <p:cNvPr id="417" name="Gruppieren 416">
              <a:extLst>
                <a:ext uri="{FF2B5EF4-FFF2-40B4-BE49-F238E27FC236}">
                  <a16:creationId xmlns:a16="http://schemas.microsoft.com/office/drawing/2014/main" id="{4AC8C1CB-C20D-3082-1362-A34A89643779}"/>
                </a:ext>
              </a:extLst>
            </p:cNvPr>
            <p:cNvGrpSpPr/>
            <p:nvPr/>
          </p:nvGrpSpPr>
          <p:grpSpPr>
            <a:xfrm>
              <a:off x="8994171" y="458203"/>
              <a:ext cx="1087200" cy="2894440"/>
              <a:chOff x="11136812" y="768959"/>
              <a:chExt cx="1087200" cy="2894440"/>
            </a:xfrm>
          </p:grpSpPr>
          <p:sp>
            <p:nvSpPr>
              <p:cNvPr id="406" name="Textfeld 405">
                <a:extLst>
                  <a:ext uri="{FF2B5EF4-FFF2-40B4-BE49-F238E27FC236}">
                    <a16:creationId xmlns:a16="http://schemas.microsoft.com/office/drawing/2014/main" id="{9268D721-B8CC-1D07-1C40-E1EBAB14D8FB}"/>
                  </a:ext>
                </a:extLst>
              </p:cNvPr>
              <p:cNvSpPr txBox="1"/>
              <p:nvPr/>
            </p:nvSpPr>
            <p:spPr>
              <a:xfrm>
                <a:off x="11141391" y="3294067"/>
                <a:ext cx="1076400" cy="369332"/>
              </a:xfrm>
              <a:prstGeom prst="rect">
                <a:avLst/>
              </a:prstGeom>
              <a:noFill/>
            </p:spPr>
            <p:txBody>
              <a:bodyPr wrap="square" lIns="0" tIns="0" rIns="0" bIns="0">
                <a:spAutoFit/>
              </a:bodyPr>
              <a:lstStyle/>
              <a:p>
                <a:pPr algn="ctr"/>
                <a:r>
                  <a:rPr lang="de-DE" sz="800" dirty="0">
                    <a:latin typeface="League Spartan SemiBold" pitchFamily="2" charset="0"/>
                    <a:hlinkClick r:id="rId30"/>
                  </a:rPr>
                  <a:t>Unterbau Überbrückungsblende</a:t>
                </a:r>
                <a:endParaRPr lang="de-DE" sz="800" dirty="0">
                  <a:latin typeface="League Spartan" pitchFamily="2" charset="0"/>
                </a:endParaRPr>
              </a:p>
              <a:p>
                <a:pPr algn="ctr"/>
                <a:r>
                  <a:rPr lang="de-DE" sz="800" dirty="0">
                    <a:latin typeface="League Spartan" pitchFamily="2" charset="0"/>
                  </a:rPr>
                  <a:t>B600xH50</a:t>
                </a:r>
              </a:p>
            </p:txBody>
          </p:sp>
          <p:pic>
            <p:nvPicPr>
              <p:cNvPr id="405" name="Grafik 404" descr="Ein Bild, das Screenshot, Schwarz, Rechteck enthält.&#10;&#10;Automatisch generierte Beschreibung">
                <a:extLst>
                  <a:ext uri="{FF2B5EF4-FFF2-40B4-BE49-F238E27FC236}">
                    <a16:creationId xmlns:a16="http://schemas.microsoft.com/office/drawing/2014/main" id="{D26CEDE0-411D-3B50-F9C4-61D80A3288AD}"/>
                  </a:ext>
                </a:extLst>
              </p:cNvPr>
              <p:cNvPicPr>
                <a:picLocks noChangeAspect="1"/>
              </p:cNvPicPr>
              <p:nvPr/>
            </p:nvPicPr>
            <p:blipFill>
              <a:blip r:embed="rId31" cstate="screen">
                <a:extLst>
                  <a:ext uri="{28A0092B-C50C-407E-A947-70E740481C1C}">
                    <a14:useLocalDpi xmlns:a14="http://schemas.microsoft.com/office/drawing/2010/main"/>
                  </a:ext>
                </a:extLst>
              </a:blip>
              <a:srcRect b="-3"/>
              <a:stretch/>
            </p:blipFill>
            <p:spPr>
              <a:xfrm flipV="1">
                <a:off x="11145214" y="1617178"/>
                <a:ext cx="1076400" cy="146469"/>
              </a:xfrm>
              <a:prstGeom prst="rect">
                <a:avLst/>
              </a:prstGeom>
            </p:spPr>
          </p:pic>
          <p:grpSp>
            <p:nvGrpSpPr>
              <p:cNvPr id="412" name="Gruppieren 411">
                <a:extLst>
                  <a:ext uri="{FF2B5EF4-FFF2-40B4-BE49-F238E27FC236}">
                    <a16:creationId xmlns:a16="http://schemas.microsoft.com/office/drawing/2014/main" id="{D3266A03-2168-D353-7077-13650F348946}"/>
                  </a:ext>
                </a:extLst>
              </p:cNvPr>
              <p:cNvGrpSpPr/>
              <p:nvPr/>
            </p:nvGrpSpPr>
            <p:grpSpPr>
              <a:xfrm>
                <a:off x="11136812" y="768959"/>
                <a:ext cx="1087200" cy="213110"/>
                <a:chOff x="352192" y="1481318"/>
                <a:chExt cx="1076400" cy="213110"/>
              </a:xfrm>
            </p:grpSpPr>
            <p:cxnSp>
              <p:nvCxnSpPr>
                <p:cNvPr id="413" name="Gerader Verbinder 412">
                  <a:extLst>
                    <a:ext uri="{FF2B5EF4-FFF2-40B4-BE49-F238E27FC236}">
                      <a16:creationId xmlns:a16="http://schemas.microsoft.com/office/drawing/2014/main" id="{A02EDA3E-76D6-E591-3476-5222B19593EC}"/>
                    </a:ext>
                  </a:extLst>
                </p:cNvPr>
                <p:cNvCxnSpPr>
                  <a:cxnSpLocks/>
                </p:cNvCxnSpPr>
                <p:nvPr/>
              </p:nvCxnSpPr>
              <p:spPr>
                <a:xfrm flipV="1">
                  <a:off x="1422433" y="1514428"/>
                  <a:ext cx="0" cy="180000"/>
                </a:xfrm>
                <a:prstGeom prst="line">
                  <a:avLst/>
                </a:prstGeom>
              </p:spPr>
              <p:style>
                <a:lnRef idx="1">
                  <a:schemeClr val="dk1"/>
                </a:lnRef>
                <a:fillRef idx="0">
                  <a:schemeClr val="dk1"/>
                </a:fillRef>
                <a:effectRef idx="0">
                  <a:schemeClr val="dk1"/>
                </a:effectRef>
                <a:fontRef idx="minor">
                  <a:schemeClr val="tx1"/>
                </a:fontRef>
              </p:style>
            </p:cxnSp>
            <p:cxnSp>
              <p:nvCxnSpPr>
                <p:cNvPr id="414" name="Gerader Verbinder 413">
                  <a:extLst>
                    <a:ext uri="{FF2B5EF4-FFF2-40B4-BE49-F238E27FC236}">
                      <a16:creationId xmlns:a16="http://schemas.microsoft.com/office/drawing/2014/main" id="{738C8470-8234-2DA4-1D5B-843E2DA63A0C}"/>
                    </a:ext>
                  </a:extLst>
                </p:cNvPr>
                <p:cNvCxnSpPr>
                  <a:cxnSpLocks/>
                </p:cNvCxnSpPr>
                <p:nvPr/>
              </p:nvCxnSpPr>
              <p:spPr>
                <a:xfrm>
                  <a:off x="352192" y="1604428"/>
                  <a:ext cx="1076400" cy="0"/>
                </a:xfrm>
                <a:prstGeom prst="line">
                  <a:avLst/>
                </a:prstGeom>
                <a:ln>
                  <a:headEnd type="arrow" w="sm" len="sm"/>
                  <a:tailEnd type="arrow" w="sm" len="sm"/>
                </a:ln>
              </p:spPr>
              <p:style>
                <a:lnRef idx="1">
                  <a:schemeClr val="dk1"/>
                </a:lnRef>
                <a:fillRef idx="0">
                  <a:schemeClr val="dk1"/>
                </a:fillRef>
                <a:effectRef idx="0">
                  <a:schemeClr val="dk1"/>
                </a:effectRef>
                <a:fontRef idx="minor">
                  <a:schemeClr val="tx1"/>
                </a:fontRef>
              </p:style>
            </p:cxnSp>
            <p:sp>
              <p:nvSpPr>
                <p:cNvPr id="415" name="Textfeld 414">
                  <a:extLst>
                    <a:ext uri="{FF2B5EF4-FFF2-40B4-BE49-F238E27FC236}">
                      <a16:creationId xmlns:a16="http://schemas.microsoft.com/office/drawing/2014/main" id="{25B99201-E601-F32A-D237-915449EE391F}"/>
                    </a:ext>
                  </a:extLst>
                </p:cNvPr>
                <p:cNvSpPr txBox="1"/>
                <p:nvPr/>
              </p:nvSpPr>
              <p:spPr>
                <a:xfrm>
                  <a:off x="705610" y="1481318"/>
                  <a:ext cx="430665" cy="123110"/>
                </a:xfrm>
                <a:prstGeom prst="rect">
                  <a:avLst/>
                </a:prstGeom>
                <a:noFill/>
              </p:spPr>
              <p:txBody>
                <a:bodyPr wrap="square" lIns="0" tIns="0" rIns="0" bIns="0">
                  <a:spAutoFit/>
                </a:bodyPr>
                <a:lstStyle/>
                <a:p>
                  <a:pPr algn="ctr"/>
                  <a:r>
                    <a:rPr lang="de-DE" sz="800" dirty="0">
                      <a:latin typeface="League Spartan" pitchFamily="2" charset="0"/>
                    </a:rPr>
                    <a:t>600mm</a:t>
                  </a:r>
                </a:p>
              </p:txBody>
            </p:sp>
            <p:cxnSp>
              <p:nvCxnSpPr>
                <p:cNvPr id="416" name="Gerader Verbinder 415">
                  <a:extLst>
                    <a:ext uri="{FF2B5EF4-FFF2-40B4-BE49-F238E27FC236}">
                      <a16:creationId xmlns:a16="http://schemas.microsoft.com/office/drawing/2014/main" id="{66884761-0C14-F5BD-86B7-341697E8D505}"/>
                    </a:ext>
                  </a:extLst>
                </p:cNvPr>
                <p:cNvCxnSpPr>
                  <a:cxnSpLocks/>
                </p:cNvCxnSpPr>
                <p:nvPr/>
              </p:nvCxnSpPr>
              <p:spPr>
                <a:xfrm flipV="1">
                  <a:off x="357781" y="1514428"/>
                  <a:ext cx="0" cy="180000"/>
                </a:xfrm>
                <a:prstGeom prst="line">
                  <a:avLst/>
                </a:prstGeom>
              </p:spPr>
              <p:style>
                <a:lnRef idx="1">
                  <a:schemeClr val="dk1"/>
                </a:lnRef>
                <a:fillRef idx="0">
                  <a:schemeClr val="dk1"/>
                </a:fillRef>
                <a:effectRef idx="0">
                  <a:schemeClr val="dk1"/>
                </a:effectRef>
                <a:fontRef idx="minor">
                  <a:schemeClr val="tx1"/>
                </a:fontRef>
              </p:style>
            </p:cxnSp>
          </p:grpSp>
        </p:grpSp>
        <p:grpSp>
          <p:nvGrpSpPr>
            <p:cNvPr id="30" name="Gruppieren 29">
              <a:extLst>
                <a:ext uri="{FF2B5EF4-FFF2-40B4-BE49-F238E27FC236}">
                  <a16:creationId xmlns:a16="http://schemas.microsoft.com/office/drawing/2014/main" id="{241FD0F2-BA19-AB8E-C52D-C0284D15602C}"/>
                </a:ext>
              </a:extLst>
            </p:cNvPr>
            <p:cNvGrpSpPr/>
            <p:nvPr/>
          </p:nvGrpSpPr>
          <p:grpSpPr>
            <a:xfrm>
              <a:off x="8996016" y="1403516"/>
              <a:ext cx="1053615" cy="2659077"/>
              <a:chOff x="8770246" y="1477617"/>
              <a:chExt cx="1053615" cy="2659077"/>
            </a:xfrm>
          </p:grpSpPr>
          <p:sp>
            <p:nvSpPr>
              <p:cNvPr id="31" name="Textfeld 30">
                <a:extLst>
                  <a:ext uri="{FF2B5EF4-FFF2-40B4-BE49-F238E27FC236}">
                    <a16:creationId xmlns:a16="http://schemas.microsoft.com/office/drawing/2014/main" id="{A4CEEC14-3A3F-9F3C-7CDB-AD9815BB1E0A}"/>
                  </a:ext>
                </a:extLst>
              </p:cNvPr>
              <p:cNvSpPr txBox="1"/>
              <p:nvPr/>
            </p:nvSpPr>
            <p:spPr>
              <a:xfrm>
                <a:off x="8801534" y="3644251"/>
                <a:ext cx="1022327" cy="492443"/>
              </a:xfrm>
              <a:prstGeom prst="rect">
                <a:avLst/>
              </a:prstGeom>
              <a:noFill/>
            </p:spPr>
            <p:txBody>
              <a:bodyPr wrap="square" lIns="0" tIns="0" rIns="0" bIns="0">
                <a:spAutoFit/>
              </a:bodyPr>
              <a:lstStyle/>
              <a:p>
                <a:pPr algn="ctr"/>
                <a:r>
                  <a:rPr lang="de-DE" sz="800" dirty="0">
                    <a:latin typeface="League Spartan SemiBold" pitchFamily="2" charset="0"/>
                    <a:hlinkClick r:id="rId32"/>
                  </a:rPr>
                  <a:t>vivandio </a:t>
                </a:r>
                <a:r>
                  <a:rPr lang="de-DE" sz="800" dirty="0" err="1">
                    <a:latin typeface="League Spartan SemiBold" pitchFamily="2" charset="0"/>
                    <a:hlinkClick r:id="rId32"/>
                  </a:rPr>
                  <a:t>outdoor</a:t>
                </a:r>
                <a:r>
                  <a:rPr lang="de-DE" sz="800" dirty="0">
                    <a:latin typeface="League Spartan SemiBold" pitchFamily="2" charset="0"/>
                    <a:hlinkClick r:id="rId32"/>
                  </a:rPr>
                  <a:t> cooler FS-150</a:t>
                </a:r>
                <a:br>
                  <a:rPr lang="de-DE" sz="800" dirty="0">
                    <a:latin typeface="League Spartan SemiBold" pitchFamily="2" charset="0"/>
                    <a:hlinkClick r:id="rId32"/>
                  </a:rPr>
                </a:br>
                <a:r>
                  <a:rPr lang="de-DE" sz="800" dirty="0">
                    <a:latin typeface="League Spartan" pitchFamily="2" charset="0"/>
                    <a:hlinkClick r:id="rId32"/>
                  </a:rPr>
                  <a:t>Anschlag rechts/Griff links</a:t>
                </a:r>
                <a:endParaRPr lang="de-DE" sz="800" dirty="0">
                  <a:latin typeface="League Spartan" pitchFamily="2" charset="0"/>
                </a:endParaRPr>
              </a:p>
            </p:txBody>
          </p:sp>
          <p:pic>
            <p:nvPicPr>
              <p:cNvPr id="32" name="Grafik 31" descr="Ein Bild, das Elektronik, Computer, Screenshot, Text enthält.&#10;&#10;Automatisch generierte Beschreibung">
                <a:extLst>
                  <a:ext uri="{FF2B5EF4-FFF2-40B4-BE49-F238E27FC236}">
                    <a16:creationId xmlns:a16="http://schemas.microsoft.com/office/drawing/2014/main" id="{89FCC4C1-4366-3BAB-C72E-69BDB97B6F32}"/>
                  </a:ext>
                </a:extLst>
              </p:cNvPr>
              <p:cNvPicPr>
                <a:picLocks noChangeAspect="1"/>
              </p:cNvPicPr>
              <p:nvPr/>
            </p:nvPicPr>
            <p:blipFill rotWithShape="1">
              <a:blip r:embed="rId33" cstate="screen">
                <a:extLst>
                  <a:ext uri="{28A0092B-C50C-407E-A947-70E740481C1C}">
                    <a14:useLocalDpi xmlns:a14="http://schemas.microsoft.com/office/drawing/2010/main"/>
                  </a:ext>
                </a:extLst>
              </a:blip>
              <a:srcRect/>
              <a:stretch/>
            </p:blipFill>
            <p:spPr>
              <a:xfrm>
                <a:off x="8770246" y="1477617"/>
                <a:ext cx="1049804" cy="1444146"/>
              </a:xfrm>
              <a:prstGeom prst="rect">
                <a:avLst/>
              </a:prstGeom>
            </p:spPr>
          </p:pic>
        </p:grpSp>
      </p:grpSp>
      <p:grpSp>
        <p:nvGrpSpPr>
          <p:cNvPr id="15" name="Gruppieren 14">
            <a:extLst>
              <a:ext uri="{FF2B5EF4-FFF2-40B4-BE49-F238E27FC236}">
                <a16:creationId xmlns:a16="http://schemas.microsoft.com/office/drawing/2014/main" id="{10EF2B00-8082-C41F-A1A1-229535D2651F}"/>
              </a:ext>
            </a:extLst>
          </p:cNvPr>
          <p:cNvGrpSpPr/>
          <p:nvPr/>
        </p:nvGrpSpPr>
        <p:grpSpPr>
          <a:xfrm>
            <a:off x="10021431" y="469534"/>
            <a:ext cx="1518091" cy="2676410"/>
            <a:chOff x="9997301" y="475884"/>
            <a:chExt cx="1518091" cy="2676410"/>
          </a:xfrm>
        </p:grpSpPr>
        <p:grpSp>
          <p:nvGrpSpPr>
            <p:cNvPr id="33" name="Gruppieren 32">
              <a:extLst>
                <a:ext uri="{FF2B5EF4-FFF2-40B4-BE49-F238E27FC236}">
                  <a16:creationId xmlns:a16="http://schemas.microsoft.com/office/drawing/2014/main" id="{02AF5678-8F43-B958-1BD7-A634447CC90F}"/>
                </a:ext>
              </a:extLst>
            </p:cNvPr>
            <p:cNvGrpSpPr/>
            <p:nvPr/>
          </p:nvGrpSpPr>
          <p:grpSpPr>
            <a:xfrm>
              <a:off x="10054590" y="475884"/>
              <a:ext cx="1443470" cy="2403784"/>
              <a:chOff x="9005891" y="176079"/>
              <a:chExt cx="1443470" cy="2403784"/>
            </a:xfrm>
          </p:grpSpPr>
          <p:sp>
            <p:nvSpPr>
              <p:cNvPr id="58" name="Rechteck 57">
                <a:extLst>
                  <a:ext uri="{FF2B5EF4-FFF2-40B4-BE49-F238E27FC236}">
                    <a16:creationId xmlns:a16="http://schemas.microsoft.com/office/drawing/2014/main" id="{5CF2B158-1208-3138-8467-4917DFC2B75F}"/>
                  </a:ext>
                </a:extLst>
              </p:cNvPr>
              <p:cNvSpPr>
                <a:spLocks/>
              </p:cNvSpPr>
              <p:nvPr/>
            </p:nvSpPr>
            <p:spPr>
              <a:xfrm>
                <a:off x="9018856" y="1041246"/>
                <a:ext cx="1429200" cy="1538617"/>
              </a:xfrm>
              <a:prstGeom prst="rect">
                <a:avLst/>
              </a:prstGeom>
              <a:pattFill prst="pct80">
                <a:fgClr>
                  <a:schemeClr val="tx1">
                    <a:lumMod val="65000"/>
                    <a:lumOff val="35000"/>
                  </a:schemeClr>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800" dirty="0"/>
                  <a:t>Ecke</a:t>
                </a:r>
                <a:br>
                  <a:rPr lang="de-DE" sz="1800" dirty="0"/>
                </a:br>
                <a:r>
                  <a:rPr lang="de-DE" sz="1800" dirty="0"/>
                  <a:t>Übergang</a:t>
                </a:r>
              </a:p>
              <a:p>
                <a:pPr algn="ctr"/>
                <a:r>
                  <a:rPr lang="de-DE" sz="1800" dirty="0"/>
                  <a:t>Schenkel</a:t>
                </a:r>
              </a:p>
            </p:txBody>
          </p:sp>
          <p:grpSp>
            <p:nvGrpSpPr>
              <p:cNvPr id="131" name="Maßangabe">
                <a:extLst>
                  <a:ext uri="{FF2B5EF4-FFF2-40B4-BE49-F238E27FC236}">
                    <a16:creationId xmlns:a16="http://schemas.microsoft.com/office/drawing/2014/main" id="{B988BDAD-11E0-861D-C484-48312845E0AD}"/>
                  </a:ext>
                </a:extLst>
              </p:cNvPr>
              <p:cNvGrpSpPr/>
              <p:nvPr/>
            </p:nvGrpSpPr>
            <p:grpSpPr>
              <a:xfrm>
                <a:off x="9005891" y="176079"/>
                <a:ext cx="1443470" cy="246221"/>
                <a:chOff x="132724" y="493098"/>
                <a:chExt cx="1197538" cy="246221"/>
              </a:xfrm>
            </p:grpSpPr>
            <p:cxnSp>
              <p:nvCxnSpPr>
                <p:cNvPr id="158" name="Gerader Verbinder 157">
                  <a:extLst>
                    <a:ext uri="{FF2B5EF4-FFF2-40B4-BE49-F238E27FC236}">
                      <a16:creationId xmlns:a16="http://schemas.microsoft.com/office/drawing/2014/main" id="{3919A987-C709-7AD0-2305-1F6C53EB2CB2}"/>
                    </a:ext>
                  </a:extLst>
                </p:cNvPr>
                <p:cNvCxnSpPr>
                  <a:cxnSpLocks/>
                </p:cNvCxnSpPr>
                <p:nvPr/>
              </p:nvCxnSpPr>
              <p:spPr>
                <a:xfrm flipV="1">
                  <a:off x="133531" y="516255"/>
                  <a:ext cx="0" cy="171776"/>
                </a:xfrm>
                <a:prstGeom prst="line">
                  <a:avLst/>
                </a:prstGeom>
              </p:spPr>
              <p:style>
                <a:lnRef idx="1">
                  <a:schemeClr val="dk1"/>
                </a:lnRef>
                <a:fillRef idx="0">
                  <a:schemeClr val="dk1"/>
                </a:fillRef>
                <a:effectRef idx="0">
                  <a:schemeClr val="dk1"/>
                </a:effectRef>
                <a:fontRef idx="minor">
                  <a:schemeClr val="tx1"/>
                </a:fontRef>
              </p:style>
            </p:cxnSp>
            <p:cxnSp>
              <p:nvCxnSpPr>
                <p:cNvPr id="165" name="Gerader Verbinder 164">
                  <a:extLst>
                    <a:ext uri="{FF2B5EF4-FFF2-40B4-BE49-F238E27FC236}">
                      <a16:creationId xmlns:a16="http://schemas.microsoft.com/office/drawing/2014/main" id="{D0024FCB-9712-8846-CDCA-B7579C1A0910}"/>
                    </a:ext>
                  </a:extLst>
                </p:cNvPr>
                <p:cNvCxnSpPr>
                  <a:cxnSpLocks/>
                </p:cNvCxnSpPr>
                <p:nvPr/>
              </p:nvCxnSpPr>
              <p:spPr>
                <a:xfrm flipV="1">
                  <a:off x="1330262" y="523875"/>
                  <a:ext cx="0" cy="215444"/>
                </a:xfrm>
                <a:prstGeom prst="line">
                  <a:avLst/>
                </a:prstGeom>
              </p:spPr>
              <p:style>
                <a:lnRef idx="1">
                  <a:schemeClr val="dk1"/>
                </a:lnRef>
                <a:fillRef idx="0">
                  <a:schemeClr val="dk1"/>
                </a:fillRef>
                <a:effectRef idx="0">
                  <a:schemeClr val="dk1"/>
                </a:effectRef>
                <a:fontRef idx="minor">
                  <a:schemeClr val="tx1"/>
                </a:fontRef>
              </p:style>
            </p:cxnSp>
            <p:cxnSp>
              <p:nvCxnSpPr>
                <p:cNvPr id="247" name="Gerader Verbinder 246">
                  <a:extLst>
                    <a:ext uri="{FF2B5EF4-FFF2-40B4-BE49-F238E27FC236}">
                      <a16:creationId xmlns:a16="http://schemas.microsoft.com/office/drawing/2014/main" id="{310C772F-3777-3054-A438-4E2C362669BA}"/>
                    </a:ext>
                  </a:extLst>
                </p:cNvPr>
                <p:cNvCxnSpPr>
                  <a:cxnSpLocks/>
                </p:cNvCxnSpPr>
                <p:nvPr/>
              </p:nvCxnSpPr>
              <p:spPr>
                <a:xfrm>
                  <a:off x="132724" y="605884"/>
                  <a:ext cx="1196217" cy="0"/>
                </a:xfrm>
                <a:prstGeom prst="line">
                  <a:avLst/>
                </a:prstGeom>
                <a:ln>
                  <a:headEnd type="arrow" w="sm" len="sm"/>
                  <a:tailEnd type="arrow" w="sm" len="sm"/>
                </a:ln>
              </p:spPr>
              <p:style>
                <a:lnRef idx="1">
                  <a:schemeClr val="dk1"/>
                </a:lnRef>
                <a:fillRef idx="0">
                  <a:schemeClr val="dk1"/>
                </a:fillRef>
                <a:effectRef idx="0">
                  <a:schemeClr val="dk1"/>
                </a:effectRef>
                <a:fontRef idx="minor">
                  <a:schemeClr val="tx1"/>
                </a:fontRef>
              </p:style>
            </p:cxnSp>
            <p:sp>
              <p:nvSpPr>
                <p:cNvPr id="249" name="Textfeld 248">
                  <a:extLst>
                    <a:ext uri="{FF2B5EF4-FFF2-40B4-BE49-F238E27FC236}">
                      <a16:creationId xmlns:a16="http://schemas.microsoft.com/office/drawing/2014/main" id="{91FFC7A1-D76D-7E51-394F-18152B16070B}"/>
                    </a:ext>
                  </a:extLst>
                </p:cNvPr>
                <p:cNvSpPr txBox="1"/>
                <p:nvPr/>
              </p:nvSpPr>
              <p:spPr>
                <a:xfrm>
                  <a:off x="288501" y="493098"/>
                  <a:ext cx="756000" cy="123111"/>
                </a:xfrm>
                <a:prstGeom prst="rect">
                  <a:avLst/>
                </a:prstGeom>
                <a:noFill/>
              </p:spPr>
              <p:txBody>
                <a:bodyPr wrap="square" lIns="0" tIns="0" rIns="0" bIns="0">
                  <a:spAutoFit/>
                </a:bodyPr>
                <a:lstStyle/>
                <a:p>
                  <a:pPr algn="ctr"/>
                  <a:r>
                    <a:rPr lang="de-DE" sz="800" dirty="0">
                      <a:latin typeface="League Spartan" pitchFamily="2" charset="0"/>
                    </a:rPr>
                    <a:t>Ab 800mm</a:t>
                  </a:r>
                </a:p>
              </p:txBody>
            </p:sp>
          </p:grpSp>
        </p:grpSp>
        <p:pic>
          <p:nvPicPr>
            <p:cNvPr id="251" name="Grafik 250" descr="Ein Bild, das Screenshot, Schwarz, Rechteck enthält.&#10;&#10;Automatisch generierte Beschreibung">
              <a:extLst>
                <a:ext uri="{FF2B5EF4-FFF2-40B4-BE49-F238E27FC236}">
                  <a16:creationId xmlns:a16="http://schemas.microsoft.com/office/drawing/2014/main" id="{B9EBC84E-9876-7086-409A-72B58A696FF1}"/>
                </a:ext>
              </a:extLst>
            </p:cNvPr>
            <p:cNvPicPr>
              <a:picLocks/>
            </p:cNvPicPr>
            <p:nvPr/>
          </p:nvPicPr>
          <p:blipFill>
            <a:blip r:embed="rId34" cstate="screen">
              <a:extLst>
                <a:ext uri="{28A0092B-C50C-407E-A947-70E740481C1C}">
                  <a14:useLocalDpi xmlns:a14="http://schemas.microsoft.com/office/drawing/2010/main"/>
                </a:ext>
              </a:extLst>
            </a:blip>
            <a:srcRect b="-3"/>
            <a:stretch/>
          </p:blipFill>
          <p:spPr>
            <a:xfrm rot="5400000" flipV="1">
              <a:off x="10651392" y="2019344"/>
              <a:ext cx="1548000" cy="180000"/>
            </a:xfrm>
            <a:prstGeom prst="rect">
              <a:avLst/>
            </a:prstGeom>
          </p:spPr>
        </p:pic>
        <p:pic>
          <p:nvPicPr>
            <p:cNvPr id="289" name="Grafik 288" descr="Ein Bild, das Screenshot, Schwarz, Rechteck enthält.&#10;&#10;Automatisch generierte Beschreibung">
              <a:extLst>
                <a:ext uri="{FF2B5EF4-FFF2-40B4-BE49-F238E27FC236}">
                  <a16:creationId xmlns:a16="http://schemas.microsoft.com/office/drawing/2014/main" id="{CE902526-1950-476A-6D09-C136368E62C4}"/>
                </a:ext>
              </a:extLst>
            </p:cNvPr>
            <p:cNvPicPr>
              <a:picLocks/>
            </p:cNvPicPr>
            <p:nvPr/>
          </p:nvPicPr>
          <p:blipFill>
            <a:blip r:embed="rId34" cstate="screen">
              <a:extLst>
                <a:ext uri="{28A0092B-C50C-407E-A947-70E740481C1C}">
                  <a14:useLocalDpi xmlns:a14="http://schemas.microsoft.com/office/drawing/2010/main"/>
                </a:ext>
              </a:extLst>
            </a:blip>
            <a:srcRect b="-3"/>
            <a:stretch/>
          </p:blipFill>
          <p:spPr>
            <a:xfrm rot="5400000" flipV="1">
              <a:off x="9313301" y="2023842"/>
              <a:ext cx="1548000" cy="180000"/>
            </a:xfrm>
            <a:prstGeom prst="rect">
              <a:avLst/>
            </a:prstGeom>
          </p:spPr>
        </p:pic>
        <p:sp>
          <p:nvSpPr>
            <p:cNvPr id="292" name="Textfeld 291">
              <a:extLst>
                <a:ext uri="{FF2B5EF4-FFF2-40B4-BE49-F238E27FC236}">
                  <a16:creationId xmlns:a16="http://schemas.microsoft.com/office/drawing/2014/main" id="{F17E7C10-A436-A1D7-907C-756F0CCE62EE}"/>
                </a:ext>
              </a:extLst>
            </p:cNvPr>
            <p:cNvSpPr txBox="1"/>
            <p:nvPr/>
          </p:nvSpPr>
          <p:spPr>
            <a:xfrm>
              <a:off x="10249666" y="3029183"/>
              <a:ext cx="1076400" cy="123111"/>
            </a:xfrm>
            <a:prstGeom prst="rect">
              <a:avLst/>
            </a:prstGeom>
            <a:noFill/>
          </p:spPr>
          <p:txBody>
            <a:bodyPr wrap="square" lIns="0" tIns="0" rIns="0" bIns="0">
              <a:spAutoFit/>
            </a:bodyPr>
            <a:lstStyle/>
            <a:p>
              <a:pPr algn="ctr"/>
              <a:r>
                <a:rPr lang="de-DE" sz="800" dirty="0">
                  <a:latin typeface="League Spartan SemiBold" pitchFamily="2" charset="0"/>
                  <a:hlinkClick r:id="rId35"/>
                </a:rPr>
                <a:t>Eckblende</a:t>
              </a:r>
              <a:endParaRPr lang="de-DE" sz="800" dirty="0">
                <a:latin typeface="League Spartan" pitchFamily="2" charset="0"/>
              </a:endParaRPr>
            </a:p>
          </p:txBody>
        </p:sp>
      </p:grpSp>
      <p:grpSp>
        <p:nvGrpSpPr>
          <p:cNvPr id="333" name="Gruppieren 332">
            <a:extLst>
              <a:ext uri="{FF2B5EF4-FFF2-40B4-BE49-F238E27FC236}">
                <a16:creationId xmlns:a16="http://schemas.microsoft.com/office/drawing/2014/main" id="{B0A0D313-65B2-BE32-CCA0-2B91C7BD47D3}"/>
              </a:ext>
            </a:extLst>
          </p:cNvPr>
          <p:cNvGrpSpPr/>
          <p:nvPr/>
        </p:nvGrpSpPr>
        <p:grpSpPr>
          <a:xfrm>
            <a:off x="9042285" y="4247034"/>
            <a:ext cx="1091963" cy="3159980"/>
            <a:chOff x="9035158" y="4588824"/>
            <a:chExt cx="1091963" cy="3159980"/>
          </a:xfrm>
        </p:grpSpPr>
        <p:pic>
          <p:nvPicPr>
            <p:cNvPr id="10" name="Grafik 9" descr="Ein Bild, das Screenshot, Küchengerät, Haushaltsgerät, Rechteck enthält.&#10;&#10;Automatisch generierte Beschreibung">
              <a:extLst>
                <a:ext uri="{FF2B5EF4-FFF2-40B4-BE49-F238E27FC236}">
                  <a16:creationId xmlns:a16="http://schemas.microsoft.com/office/drawing/2014/main" id="{1C0D10FC-AC6A-A9D5-9CD9-B18F9FF22820}"/>
                </a:ext>
              </a:extLst>
            </p:cNvPr>
            <p:cNvPicPr>
              <a:picLocks noChangeAspect="1"/>
            </p:cNvPicPr>
            <p:nvPr/>
          </p:nvPicPr>
          <p:blipFill>
            <a:blip r:embed="rId36" cstate="screen">
              <a:extLst>
                <a:ext uri="{28A0092B-C50C-407E-A947-70E740481C1C}">
                  <a14:useLocalDpi xmlns:a14="http://schemas.microsoft.com/office/drawing/2010/main"/>
                </a:ext>
              </a:extLst>
            </a:blip>
            <a:stretch>
              <a:fillRect/>
            </a:stretch>
          </p:blipFill>
          <p:spPr>
            <a:xfrm>
              <a:off x="9044500" y="5461072"/>
              <a:ext cx="1076400" cy="1582308"/>
            </a:xfrm>
            <a:prstGeom prst="rect">
              <a:avLst/>
            </a:prstGeom>
          </p:spPr>
        </p:pic>
        <p:sp>
          <p:nvSpPr>
            <p:cNvPr id="145" name="Textfeld 144">
              <a:extLst>
                <a:ext uri="{FF2B5EF4-FFF2-40B4-BE49-F238E27FC236}">
                  <a16:creationId xmlns:a16="http://schemas.microsoft.com/office/drawing/2014/main" id="{E8E940DE-EC7D-D244-5E74-375A15F4E371}"/>
                </a:ext>
              </a:extLst>
            </p:cNvPr>
            <p:cNvSpPr txBox="1"/>
            <p:nvPr/>
          </p:nvSpPr>
          <p:spPr>
            <a:xfrm>
              <a:off x="9035158" y="7116827"/>
              <a:ext cx="1076400" cy="369332"/>
            </a:xfrm>
            <a:prstGeom prst="rect">
              <a:avLst/>
            </a:prstGeom>
            <a:noFill/>
          </p:spPr>
          <p:txBody>
            <a:bodyPr wrap="square" lIns="0" tIns="0" rIns="0" bIns="0">
              <a:spAutoFit/>
            </a:bodyPr>
            <a:lstStyle/>
            <a:p>
              <a:pPr algn="ctr"/>
              <a:r>
                <a:rPr lang="de-DE" sz="800" dirty="0" err="1">
                  <a:latin typeface="League Spartan SemiBold" pitchFamily="2" charset="0"/>
                  <a:hlinkClick r:id="rId17"/>
                </a:rPr>
                <a:t>Kamado</a:t>
              </a:r>
              <a:r>
                <a:rPr lang="de-DE" sz="800" dirty="0">
                  <a:latin typeface="League Spartan SemiBold" pitchFamily="2" charset="0"/>
                  <a:hlinkClick r:id="rId17"/>
                </a:rPr>
                <a:t> Modul</a:t>
              </a:r>
              <a:endParaRPr lang="de-DE" sz="800" dirty="0">
                <a:latin typeface="League Spartan" pitchFamily="2" charset="0"/>
              </a:endParaRPr>
            </a:p>
            <a:p>
              <a:pPr algn="ctr"/>
              <a:br>
                <a:rPr lang="de-DE" sz="800" dirty="0">
                  <a:latin typeface="League Spartan" pitchFamily="2" charset="0"/>
                </a:rPr>
              </a:br>
              <a:r>
                <a:rPr lang="de-DE" sz="800" dirty="0">
                  <a:latin typeface="League Spartan" pitchFamily="2" charset="0"/>
                </a:rPr>
                <a:t>B600xH865xT700</a:t>
              </a:r>
            </a:p>
          </p:txBody>
        </p:sp>
        <p:grpSp>
          <p:nvGrpSpPr>
            <p:cNvPr id="148" name="Gruppieren 147">
              <a:extLst>
                <a:ext uri="{FF2B5EF4-FFF2-40B4-BE49-F238E27FC236}">
                  <a16:creationId xmlns:a16="http://schemas.microsoft.com/office/drawing/2014/main" id="{D81B4046-DAE9-617F-3F4D-4ADBD88C0C29}"/>
                </a:ext>
              </a:extLst>
            </p:cNvPr>
            <p:cNvGrpSpPr/>
            <p:nvPr/>
          </p:nvGrpSpPr>
          <p:grpSpPr>
            <a:xfrm>
              <a:off x="9039921" y="4588824"/>
              <a:ext cx="1087200" cy="213110"/>
              <a:chOff x="352192" y="1481318"/>
              <a:chExt cx="1076400" cy="213110"/>
            </a:xfrm>
          </p:grpSpPr>
          <p:cxnSp>
            <p:nvCxnSpPr>
              <p:cNvPr id="161" name="Gerader Verbinder 160">
                <a:extLst>
                  <a:ext uri="{FF2B5EF4-FFF2-40B4-BE49-F238E27FC236}">
                    <a16:creationId xmlns:a16="http://schemas.microsoft.com/office/drawing/2014/main" id="{DC67F907-FA54-41E1-D0C6-FF7759732E1F}"/>
                  </a:ext>
                </a:extLst>
              </p:cNvPr>
              <p:cNvCxnSpPr>
                <a:cxnSpLocks/>
              </p:cNvCxnSpPr>
              <p:nvPr/>
            </p:nvCxnSpPr>
            <p:spPr>
              <a:xfrm flipV="1">
                <a:off x="1422433" y="1514428"/>
                <a:ext cx="0" cy="180000"/>
              </a:xfrm>
              <a:prstGeom prst="line">
                <a:avLst/>
              </a:prstGeom>
            </p:spPr>
            <p:style>
              <a:lnRef idx="1">
                <a:schemeClr val="dk1"/>
              </a:lnRef>
              <a:fillRef idx="0">
                <a:schemeClr val="dk1"/>
              </a:fillRef>
              <a:effectRef idx="0">
                <a:schemeClr val="dk1"/>
              </a:effectRef>
              <a:fontRef idx="minor">
                <a:schemeClr val="tx1"/>
              </a:fontRef>
            </p:style>
          </p:cxnSp>
          <p:cxnSp>
            <p:nvCxnSpPr>
              <p:cNvPr id="162" name="Gerader Verbinder 161">
                <a:extLst>
                  <a:ext uri="{FF2B5EF4-FFF2-40B4-BE49-F238E27FC236}">
                    <a16:creationId xmlns:a16="http://schemas.microsoft.com/office/drawing/2014/main" id="{1D1CE8BA-7A2D-10FA-D23E-75563003C404}"/>
                  </a:ext>
                </a:extLst>
              </p:cNvPr>
              <p:cNvCxnSpPr>
                <a:cxnSpLocks/>
              </p:cNvCxnSpPr>
              <p:nvPr/>
            </p:nvCxnSpPr>
            <p:spPr>
              <a:xfrm>
                <a:off x="352192" y="1604428"/>
                <a:ext cx="1076400" cy="0"/>
              </a:xfrm>
              <a:prstGeom prst="line">
                <a:avLst/>
              </a:prstGeom>
              <a:ln>
                <a:headEnd type="arrow" w="sm" len="sm"/>
                <a:tailEnd type="arrow" w="sm" len="sm"/>
              </a:ln>
            </p:spPr>
            <p:style>
              <a:lnRef idx="1">
                <a:schemeClr val="dk1"/>
              </a:lnRef>
              <a:fillRef idx="0">
                <a:schemeClr val="dk1"/>
              </a:fillRef>
              <a:effectRef idx="0">
                <a:schemeClr val="dk1"/>
              </a:effectRef>
              <a:fontRef idx="minor">
                <a:schemeClr val="tx1"/>
              </a:fontRef>
            </p:style>
          </p:cxnSp>
          <p:sp>
            <p:nvSpPr>
              <p:cNvPr id="163" name="Textfeld 162">
                <a:extLst>
                  <a:ext uri="{FF2B5EF4-FFF2-40B4-BE49-F238E27FC236}">
                    <a16:creationId xmlns:a16="http://schemas.microsoft.com/office/drawing/2014/main" id="{43A15A71-1CA9-2DA2-214A-8338806B65CD}"/>
                  </a:ext>
                </a:extLst>
              </p:cNvPr>
              <p:cNvSpPr txBox="1"/>
              <p:nvPr/>
            </p:nvSpPr>
            <p:spPr>
              <a:xfrm>
                <a:off x="705610" y="1481318"/>
                <a:ext cx="430665" cy="123110"/>
              </a:xfrm>
              <a:prstGeom prst="rect">
                <a:avLst/>
              </a:prstGeom>
              <a:noFill/>
            </p:spPr>
            <p:txBody>
              <a:bodyPr wrap="square" lIns="0" tIns="0" rIns="0" bIns="0">
                <a:spAutoFit/>
              </a:bodyPr>
              <a:lstStyle/>
              <a:p>
                <a:pPr algn="ctr"/>
                <a:r>
                  <a:rPr lang="de-DE" sz="800" dirty="0">
                    <a:latin typeface="League Spartan" pitchFamily="2" charset="0"/>
                  </a:rPr>
                  <a:t>600mm</a:t>
                </a:r>
              </a:p>
            </p:txBody>
          </p:sp>
          <p:cxnSp>
            <p:nvCxnSpPr>
              <p:cNvPr id="164" name="Gerader Verbinder 163">
                <a:extLst>
                  <a:ext uri="{FF2B5EF4-FFF2-40B4-BE49-F238E27FC236}">
                    <a16:creationId xmlns:a16="http://schemas.microsoft.com/office/drawing/2014/main" id="{B99D55F6-4802-AAB5-81D7-1A7FE0D22086}"/>
                  </a:ext>
                </a:extLst>
              </p:cNvPr>
              <p:cNvCxnSpPr>
                <a:cxnSpLocks/>
              </p:cNvCxnSpPr>
              <p:nvPr/>
            </p:nvCxnSpPr>
            <p:spPr>
              <a:xfrm flipV="1">
                <a:off x="357781" y="1514428"/>
                <a:ext cx="0" cy="180000"/>
              </a:xfrm>
              <a:prstGeom prst="line">
                <a:avLst/>
              </a:prstGeom>
            </p:spPr>
            <p:style>
              <a:lnRef idx="1">
                <a:schemeClr val="dk1"/>
              </a:lnRef>
              <a:fillRef idx="0">
                <a:schemeClr val="dk1"/>
              </a:fillRef>
              <a:effectRef idx="0">
                <a:schemeClr val="dk1"/>
              </a:effectRef>
              <a:fontRef idx="minor">
                <a:schemeClr val="tx1"/>
              </a:fontRef>
            </p:style>
          </p:cxnSp>
        </p:grpSp>
        <p:sp>
          <p:nvSpPr>
            <p:cNvPr id="332" name="Textfeld 24">
              <a:extLst>
                <a:ext uri="{FF2B5EF4-FFF2-40B4-BE49-F238E27FC236}">
                  <a16:creationId xmlns:a16="http://schemas.microsoft.com/office/drawing/2014/main" id="{F006BA34-6BC3-7504-332F-C616A7AA4415}"/>
                </a:ext>
              </a:extLst>
            </p:cNvPr>
            <p:cNvSpPr txBox="1"/>
            <p:nvPr/>
          </p:nvSpPr>
          <p:spPr>
            <a:xfrm>
              <a:off x="9089206" y="7624921"/>
              <a:ext cx="967902" cy="123883"/>
            </a:xfrm>
            <a:prstGeom prst="rect">
              <a:avLst/>
            </a:prstGeom>
            <a:noFill/>
          </p:spPr>
          <p:txBody>
            <a:bodyPr wrap="squar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de-DE" sz="800" dirty="0">
                  <a:latin typeface="League Spartan SemiBold" pitchFamily="2" charset="0"/>
                </a:rPr>
                <a:t>Kamado Grill</a:t>
              </a:r>
            </a:p>
          </p:txBody>
        </p:sp>
        <p:pic>
          <p:nvPicPr>
            <p:cNvPr id="331" name="Grafik 330" descr="Ein Bild, das Flasche, Abfallcontainer, Grün enthält.&#10;&#10;Automatisch generierte Beschreibung">
              <a:extLst>
                <a:ext uri="{FF2B5EF4-FFF2-40B4-BE49-F238E27FC236}">
                  <a16:creationId xmlns:a16="http://schemas.microsoft.com/office/drawing/2014/main" id="{BE76884B-61C2-DDC4-E35C-02990CAD1754}"/>
                </a:ext>
              </a:extLst>
            </p:cNvPr>
            <p:cNvPicPr>
              <a:picLocks noChangeAspect="1"/>
            </p:cNvPicPr>
            <p:nvPr/>
          </p:nvPicPr>
          <p:blipFill>
            <a:blip r:embed="rId15" cstate="screen">
              <a:extLst>
                <a:ext uri="{28A0092B-C50C-407E-A947-70E740481C1C}">
                  <a14:useLocalDpi xmlns:a14="http://schemas.microsoft.com/office/drawing/2010/main"/>
                </a:ext>
              </a:extLst>
            </a:blip>
            <a:srcRect/>
            <a:stretch/>
          </p:blipFill>
          <p:spPr>
            <a:xfrm>
              <a:off x="9056642" y="4773830"/>
              <a:ext cx="967902" cy="1358326"/>
            </a:xfrm>
            <a:prstGeom prst="rect">
              <a:avLst/>
            </a:prstGeom>
          </p:spPr>
        </p:pic>
        <p:pic>
          <p:nvPicPr>
            <p:cNvPr id="59" name="Grafik 58" descr="Ein Bild, das Screenshot, Schwarz, Text enthält.&#10;&#10;Automatisch generierte Beschreibung">
              <a:extLst>
                <a:ext uri="{FF2B5EF4-FFF2-40B4-BE49-F238E27FC236}">
                  <a16:creationId xmlns:a16="http://schemas.microsoft.com/office/drawing/2014/main" id="{DA3A2B70-2036-144D-54AF-F6C205EF22FA}"/>
                </a:ext>
              </a:extLst>
            </p:cNvPr>
            <p:cNvPicPr>
              <a:picLocks noChangeAspect="1"/>
            </p:cNvPicPr>
            <p:nvPr/>
          </p:nvPicPr>
          <p:blipFill>
            <a:blip r:embed="rId37" cstate="screen">
              <a:extLst>
                <a:ext uri="{28A0092B-C50C-407E-A947-70E740481C1C}">
                  <a14:useLocalDpi xmlns:a14="http://schemas.microsoft.com/office/drawing/2010/main"/>
                </a:ext>
              </a:extLst>
            </a:blip>
            <a:stretch>
              <a:fillRect/>
            </a:stretch>
          </p:blipFill>
          <p:spPr>
            <a:xfrm>
              <a:off x="9044186" y="5463287"/>
              <a:ext cx="1076400" cy="508599"/>
            </a:xfrm>
            <a:prstGeom prst="rect">
              <a:avLst/>
            </a:prstGeom>
          </p:spPr>
        </p:pic>
      </p:grpSp>
      <p:grpSp>
        <p:nvGrpSpPr>
          <p:cNvPr id="336" name="Gruppieren 335">
            <a:extLst>
              <a:ext uri="{FF2B5EF4-FFF2-40B4-BE49-F238E27FC236}">
                <a16:creationId xmlns:a16="http://schemas.microsoft.com/office/drawing/2014/main" id="{557275AE-DBDF-58E8-F50F-F99D8ABC9685}"/>
              </a:ext>
            </a:extLst>
          </p:cNvPr>
          <p:cNvGrpSpPr/>
          <p:nvPr/>
        </p:nvGrpSpPr>
        <p:grpSpPr>
          <a:xfrm>
            <a:off x="10100011" y="4255432"/>
            <a:ext cx="1101632" cy="3156822"/>
            <a:chOff x="10106107" y="4588824"/>
            <a:chExt cx="1101632" cy="3156822"/>
          </a:xfrm>
        </p:grpSpPr>
        <p:pic>
          <p:nvPicPr>
            <p:cNvPr id="57" name="Grafik 56" descr="Ein Bild, das Screenshot, Computer, Rechteck, Monitor enthält.&#10;&#10;Automatisch generierte Beschreibung">
              <a:extLst>
                <a:ext uri="{FF2B5EF4-FFF2-40B4-BE49-F238E27FC236}">
                  <a16:creationId xmlns:a16="http://schemas.microsoft.com/office/drawing/2014/main" id="{786E11D0-7BBE-E286-D1FB-33337998EF6B}"/>
                </a:ext>
              </a:extLst>
            </p:cNvPr>
            <p:cNvPicPr>
              <a:picLocks noChangeAspect="1"/>
            </p:cNvPicPr>
            <p:nvPr/>
          </p:nvPicPr>
          <p:blipFill>
            <a:blip r:embed="rId38" cstate="screen">
              <a:extLst>
                <a:ext uri="{28A0092B-C50C-407E-A947-70E740481C1C}">
                  <a14:useLocalDpi xmlns:a14="http://schemas.microsoft.com/office/drawing/2010/main"/>
                </a:ext>
              </a:extLst>
            </a:blip>
            <a:stretch>
              <a:fillRect/>
            </a:stretch>
          </p:blipFill>
          <p:spPr>
            <a:xfrm>
              <a:off x="10123927" y="5452993"/>
              <a:ext cx="1076400" cy="1582308"/>
            </a:xfrm>
            <a:prstGeom prst="rect">
              <a:avLst/>
            </a:prstGeom>
          </p:spPr>
        </p:pic>
        <p:sp>
          <p:nvSpPr>
            <p:cNvPr id="198" name="Textfeld 197">
              <a:extLst>
                <a:ext uri="{FF2B5EF4-FFF2-40B4-BE49-F238E27FC236}">
                  <a16:creationId xmlns:a16="http://schemas.microsoft.com/office/drawing/2014/main" id="{7F3F0FEE-BE20-C99E-B77C-6FE2FA0E0E14}"/>
                </a:ext>
              </a:extLst>
            </p:cNvPr>
            <p:cNvSpPr txBox="1"/>
            <p:nvPr/>
          </p:nvSpPr>
          <p:spPr>
            <a:xfrm>
              <a:off x="10113519" y="7116827"/>
              <a:ext cx="1076400" cy="369332"/>
            </a:xfrm>
            <a:prstGeom prst="rect">
              <a:avLst/>
            </a:prstGeom>
            <a:noFill/>
          </p:spPr>
          <p:txBody>
            <a:bodyPr wrap="square" lIns="0" tIns="0" rIns="0" bIns="0">
              <a:spAutoFit/>
            </a:bodyPr>
            <a:lstStyle/>
            <a:p>
              <a:pPr algn="ctr"/>
              <a:r>
                <a:rPr lang="de-DE" sz="800" dirty="0" err="1">
                  <a:latin typeface="League Spartan SemiBold" pitchFamily="2" charset="0"/>
                  <a:hlinkClick r:id="rId17"/>
                </a:rPr>
                <a:t>Kamado</a:t>
              </a:r>
              <a:r>
                <a:rPr lang="de-DE" sz="800" dirty="0">
                  <a:latin typeface="League Spartan SemiBold" pitchFamily="2" charset="0"/>
                  <a:hlinkClick r:id="rId17"/>
                </a:rPr>
                <a:t> Modul</a:t>
              </a:r>
              <a:endParaRPr lang="de-DE" sz="800" dirty="0">
                <a:latin typeface="League Spartan" pitchFamily="2" charset="0"/>
              </a:endParaRPr>
            </a:p>
            <a:p>
              <a:pPr algn="ctr"/>
              <a:br>
                <a:rPr lang="de-DE" sz="800" dirty="0">
                  <a:latin typeface="League Spartan" pitchFamily="2" charset="0"/>
                </a:rPr>
              </a:br>
              <a:r>
                <a:rPr lang="de-DE" sz="800" dirty="0">
                  <a:latin typeface="League Spartan" pitchFamily="2" charset="0"/>
                </a:rPr>
                <a:t>B600xH865xT700</a:t>
              </a:r>
            </a:p>
          </p:txBody>
        </p:sp>
        <p:grpSp>
          <p:nvGrpSpPr>
            <p:cNvPr id="199" name="Gruppieren 198">
              <a:extLst>
                <a:ext uri="{FF2B5EF4-FFF2-40B4-BE49-F238E27FC236}">
                  <a16:creationId xmlns:a16="http://schemas.microsoft.com/office/drawing/2014/main" id="{95649F25-F266-0D5B-3967-902E36C469BD}"/>
                </a:ext>
              </a:extLst>
            </p:cNvPr>
            <p:cNvGrpSpPr/>
            <p:nvPr/>
          </p:nvGrpSpPr>
          <p:grpSpPr>
            <a:xfrm>
              <a:off x="10118282" y="4588824"/>
              <a:ext cx="1087200" cy="213110"/>
              <a:chOff x="352192" y="1481318"/>
              <a:chExt cx="1076400" cy="213110"/>
            </a:xfrm>
          </p:grpSpPr>
          <p:cxnSp>
            <p:nvCxnSpPr>
              <p:cNvPr id="231" name="Gerader Verbinder 230">
                <a:extLst>
                  <a:ext uri="{FF2B5EF4-FFF2-40B4-BE49-F238E27FC236}">
                    <a16:creationId xmlns:a16="http://schemas.microsoft.com/office/drawing/2014/main" id="{7F1A57CF-75F9-9369-4031-13EFD0A64487}"/>
                  </a:ext>
                </a:extLst>
              </p:cNvPr>
              <p:cNvCxnSpPr>
                <a:cxnSpLocks/>
              </p:cNvCxnSpPr>
              <p:nvPr/>
            </p:nvCxnSpPr>
            <p:spPr>
              <a:xfrm flipV="1">
                <a:off x="1422433" y="1514428"/>
                <a:ext cx="0" cy="180000"/>
              </a:xfrm>
              <a:prstGeom prst="line">
                <a:avLst/>
              </a:prstGeom>
            </p:spPr>
            <p:style>
              <a:lnRef idx="1">
                <a:schemeClr val="dk1"/>
              </a:lnRef>
              <a:fillRef idx="0">
                <a:schemeClr val="dk1"/>
              </a:fillRef>
              <a:effectRef idx="0">
                <a:schemeClr val="dk1"/>
              </a:effectRef>
              <a:fontRef idx="minor">
                <a:schemeClr val="tx1"/>
              </a:fontRef>
            </p:style>
          </p:cxnSp>
          <p:cxnSp>
            <p:nvCxnSpPr>
              <p:cNvPr id="233" name="Gerader Verbinder 232">
                <a:extLst>
                  <a:ext uri="{FF2B5EF4-FFF2-40B4-BE49-F238E27FC236}">
                    <a16:creationId xmlns:a16="http://schemas.microsoft.com/office/drawing/2014/main" id="{22C02BC8-2A62-D4FC-8093-638EAADA8125}"/>
                  </a:ext>
                </a:extLst>
              </p:cNvPr>
              <p:cNvCxnSpPr>
                <a:cxnSpLocks/>
              </p:cNvCxnSpPr>
              <p:nvPr/>
            </p:nvCxnSpPr>
            <p:spPr>
              <a:xfrm>
                <a:off x="352192" y="1604428"/>
                <a:ext cx="1076400" cy="0"/>
              </a:xfrm>
              <a:prstGeom prst="line">
                <a:avLst/>
              </a:prstGeom>
              <a:ln>
                <a:headEnd type="arrow" w="sm" len="sm"/>
                <a:tailEnd type="arrow" w="sm" len="sm"/>
              </a:ln>
            </p:spPr>
            <p:style>
              <a:lnRef idx="1">
                <a:schemeClr val="dk1"/>
              </a:lnRef>
              <a:fillRef idx="0">
                <a:schemeClr val="dk1"/>
              </a:fillRef>
              <a:effectRef idx="0">
                <a:schemeClr val="dk1"/>
              </a:effectRef>
              <a:fontRef idx="minor">
                <a:schemeClr val="tx1"/>
              </a:fontRef>
            </p:style>
          </p:cxnSp>
          <p:sp>
            <p:nvSpPr>
              <p:cNvPr id="235" name="Textfeld 234">
                <a:extLst>
                  <a:ext uri="{FF2B5EF4-FFF2-40B4-BE49-F238E27FC236}">
                    <a16:creationId xmlns:a16="http://schemas.microsoft.com/office/drawing/2014/main" id="{BB8940DF-DD8A-256C-2A34-0B0F5947F497}"/>
                  </a:ext>
                </a:extLst>
              </p:cNvPr>
              <p:cNvSpPr txBox="1"/>
              <p:nvPr/>
            </p:nvSpPr>
            <p:spPr>
              <a:xfrm>
                <a:off x="705610" y="1481318"/>
                <a:ext cx="430665" cy="123110"/>
              </a:xfrm>
              <a:prstGeom prst="rect">
                <a:avLst/>
              </a:prstGeom>
              <a:noFill/>
            </p:spPr>
            <p:txBody>
              <a:bodyPr wrap="square" lIns="0" tIns="0" rIns="0" bIns="0">
                <a:spAutoFit/>
              </a:bodyPr>
              <a:lstStyle/>
              <a:p>
                <a:pPr algn="ctr"/>
                <a:r>
                  <a:rPr lang="de-DE" sz="800" dirty="0">
                    <a:latin typeface="League Spartan" pitchFamily="2" charset="0"/>
                  </a:rPr>
                  <a:t>600mm</a:t>
                </a:r>
              </a:p>
            </p:txBody>
          </p:sp>
          <p:cxnSp>
            <p:nvCxnSpPr>
              <p:cNvPr id="237" name="Gerader Verbinder 236">
                <a:extLst>
                  <a:ext uri="{FF2B5EF4-FFF2-40B4-BE49-F238E27FC236}">
                    <a16:creationId xmlns:a16="http://schemas.microsoft.com/office/drawing/2014/main" id="{64E8F195-1601-91C5-2F7A-6FF601433DA1}"/>
                  </a:ext>
                </a:extLst>
              </p:cNvPr>
              <p:cNvCxnSpPr>
                <a:cxnSpLocks/>
              </p:cNvCxnSpPr>
              <p:nvPr/>
            </p:nvCxnSpPr>
            <p:spPr>
              <a:xfrm flipV="1">
                <a:off x="357781" y="1514428"/>
                <a:ext cx="0" cy="180000"/>
              </a:xfrm>
              <a:prstGeom prst="line">
                <a:avLst/>
              </a:prstGeom>
            </p:spPr>
            <p:style>
              <a:lnRef idx="1">
                <a:schemeClr val="dk1"/>
              </a:lnRef>
              <a:fillRef idx="0">
                <a:schemeClr val="dk1"/>
              </a:fillRef>
              <a:effectRef idx="0">
                <a:schemeClr val="dk1"/>
              </a:effectRef>
              <a:fontRef idx="minor">
                <a:schemeClr val="tx1"/>
              </a:fontRef>
            </p:style>
          </p:cxnSp>
        </p:grpSp>
        <p:sp>
          <p:nvSpPr>
            <p:cNvPr id="334" name="Textfeld 24">
              <a:extLst>
                <a:ext uri="{FF2B5EF4-FFF2-40B4-BE49-F238E27FC236}">
                  <a16:creationId xmlns:a16="http://schemas.microsoft.com/office/drawing/2014/main" id="{F824B1A9-121A-65E3-E783-89AE4A9325B4}"/>
                </a:ext>
              </a:extLst>
            </p:cNvPr>
            <p:cNvSpPr txBox="1"/>
            <p:nvPr/>
          </p:nvSpPr>
          <p:spPr>
            <a:xfrm>
              <a:off x="10126947" y="7621763"/>
              <a:ext cx="967902" cy="123883"/>
            </a:xfrm>
            <a:prstGeom prst="rect">
              <a:avLst/>
            </a:prstGeom>
            <a:noFill/>
          </p:spPr>
          <p:txBody>
            <a:bodyPr wrap="squar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de-DE" sz="800" dirty="0">
                  <a:latin typeface="League Spartan SemiBold" pitchFamily="2" charset="0"/>
                </a:rPr>
                <a:t>Kamado Grill</a:t>
              </a:r>
            </a:p>
          </p:txBody>
        </p:sp>
        <p:pic>
          <p:nvPicPr>
            <p:cNvPr id="335" name="Grafik 334" descr="Ein Bild, das Flasche, Abfallcontainer, Grün enthält.&#10;&#10;Automatisch generierte Beschreibung">
              <a:extLst>
                <a:ext uri="{FF2B5EF4-FFF2-40B4-BE49-F238E27FC236}">
                  <a16:creationId xmlns:a16="http://schemas.microsoft.com/office/drawing/2014/main" id="{0D7FF538-0CD7-0781-6F5A-46A0893D2FBD}"/>
                </a:ext>
              </a:extLst>
            </p:cNvPr>
            <p:cNvPicPr>
              <a:picLocks noChangeAspect="1"/>
            </p:cNvPicPr>
            <p:nvPr/>
          </p:nvPicPr>
          <p:blipFill>
            <a:blip r:embed="rId15" cstate="screen">
              <a:extLst>
                <a:ext uri="{28A0092B-C50C-407E-A947-70E740481C1C}">
                  <a14:useLocalDpi xmlns:a14="http://schemas.microsoft.com/office/drawing/2010/main"/>
                </a:ext>
              </a:extLst>
            </a:blip>
            <a:srcRect/>
            <a:stretch/>
          </p:blipFill>
          <p:spPr>
            <a:xfrm>
              <a:off x="10106107" y="4752594"/>
              <a:ext cx="967902" cy="1358326"/>
            </a:xfrm>
            <a:prstGeom prst="rect">
              <a:avLst/>
            </a:prstGeom>
          </p:spPr>
        </p:pic>
        <p:pic>
          <p:nvPicPr>
            <p:cNvPr id="239" name="Grafik 238" descr="Ein Bild, das Screenshot, Schwarz, Text enthält.&#10;&#10;Automatisch generierte Beschreibung">
              <a:extLst>
                <a:ext uri="{FF2B5EF4-FFF2-40B4-BE49-F238E27FC236}">
                  <a16:creationId xmlns:a16="http://schemas.microsoft.com/office/drawing/2014/main" id="{08EE4FC4-4F18-6DBA-8FED-3B30272BEE43}"/>
                </a:ext>
              </a:extLst>
            </p:cNvPr>
            <p:cNvPicPr>
              <a:picLocks noChangeAspect="1"/>
            </p:cNvPicPr>
            <p:nvPr/>
          </p:nvPicPr>
          <p:blipFill>
            <a:blip r:embed="rId37" cstate="screen">
              <a:extLst>
                <a:ext uri="{28A0092B-C50C-407E-A947-70E740481C1C}">
                  <a14:useLocalDpi xmlns:a14="http://schemas.microsoft.com/office/drawing/2010/main"/>
                </a:ext>
              </a:extLst>
            </a:blip>
            <a:stretch>
              <a:fillRect/>
            </a:stretch>
          </p:blipFill>
          <p:spPr>
            <a:xfrm>
              <a:off x="10131339" y="5463287"/>
              <a:ext cx="1076400" cy="508599"/>
            </a:xfrm>
            <a:prstGeom prst="rect">
              <a:avLst/>
            </a:prstGeom>
          </p:spPr>
        </p:pic>
      </p:grpSp>
      <p:grpSp>
        <p:nvGrpSpPr>
          <p:cNvPr id="55" name="Gruppieren 54">
            <a:extLst>
              <a:ext uri="{FF2B5EF4-FFF2-40B4-BE49-F238E27FC236}">
                <a16:creationId xmlns:a16="http://schemas.microsoft.com/office/drawing/2014/main" id="{555AF9F3-0C10-737B-E804-A46CFAB6D169}"/>
              </a:ext>
            </a:extLst>
          </p:cNvPr>
          <p:cNvGrpSpPr/>
          <p:nvPr/>
        </p:nvGrpSpPr>
        <p:grpSpPr>
          <a:xfrm>
            <a:off x="11912443" y="1335344"/>
            <a:ext cx="212999" cy="1584000"/>
            <a:chOff x="12592052" y="5098365"/>
            <a:chExt cx="212999" cy="1584000"/>
          </a:xfrm>
        </p:grpSpPr>
        <p:pic>
          <p:nvPicPr>
            <p:cNvPr id="12" name="Grafik 11" descr="Ein Bild, das Schwarz, Dunkelheit, Screenshot enthält.&#10;&#10;KI-generierte Inhalte können fehlerhaft sein.">
              <a:extLst>
                <a:ext uri="{FF2B5EF4-FFF2-40B4-BE49-F238E27FC236}">
                  <a16:creationId xmlns:a16="http://schemas.microsoft.com/office/drawing/2014/main" id="{324FCA80-931C-1235-7B00-00B539F16029}"/>
                </a:ext>
              </a:extLst>
            </p:cNvPr>
            <p:cNvPicPr>
              <a:picLocks noChangeAspect="1"/>
            </p:cNvPicPr>
            <p:nvPr/>
          </p:nvPicPr>
          <p:blipFill>
            <a:blip r:embed="rId39" cstate="screen">
              <a:extLst>
                <a:ext uri="{BEBA8EAE-BF5A-486C-A8C5-ECC9F3942E4B}">
                  <a14:imgProps xmlns:a14="http://schemas.microsoft.com/office/drawing/2010/main">
                    <a14:imgLayer r:embed="rId40">
                      <a14:imgEffect>
                        <a14:colorTemperature colorTemp="6575"/>
                      </a14:imgEffect>
                      <a14:imgEffect>
                        <a14:brightnessContrast bright="3000" contrast="-13000"/>
                      </a14:imgEffect>
                    </a14:imgLayer>
                  </a14:imgProps>
                </a:ext>
                <a:ext uri="{28A0092B-C50C-407E-A947-70E740481C1C}">
                  <a14:useLocalDpi xmlns:a14="http://schemas.microsoft.com/office/drawing/2010/main"/>
                </a:ext>
              </a:extLst>
            </a:blip>
            <a:srcRect/>
            <a:stretch/>
          </p:blipFill>
          <p:spPr>
            <a:xfrm>
              <a:off x="12592052" y="5098365"/>
              <a:ext cx="89888" cy="1584000"/>
            </a:xfrm>
            <a:prstGeom prst="rect">
              <a:avLst/>
            </a:prstGeom>
          </p:spPr>
        </p:pic>
        <p:sp>
          <p:nvSpPr>
            <p:cNvPr id="14" name="Textfeld 13">
              <a:extLst>
                <a:ext uri="{FF2B5EF4-FFF2-40B4-BE49-F238E27FC236}">
                  <a16:creationId xmlns:a16="http://schemas.microsoft.com/office/drawing/2014/main" id="{748D7D40-E60D-3598-19EB-419D1D9CE052}"/>
                </a:ext>
              </a:extLst>
            </p:cNvPr>
            <p:cNvSpPr txBox="1"/>
            <p:nvPr/>
          </p:nvSpPr>
          <p:spPr>
            <a:xfrm rot="5400000">
              <a:off x="12479666" y="5893498"/>
              <a:ext cx="527659" cy="123111"/>
            </a:xfrm>
            <a:prstGeom prst="rect">
              <a:avLst/>
            </a:prstGeom>
            <a:noFill/>
          </p:spPr>
          <p:txBody>
            <a:bodyPr wrap="square" lIns="0" tIns="0" rIns="0" bIns="0">
              <a:spAutoFit/>
            </a:bodyPr>
            <a:lstStyle/>
            <a:p>
              <a:pPr algn="ctr"/>
              <a:r>
                <a:rPr lang="de-DE" sz="800" dirty="0">
                  <a:latin typeface="League Spartan SemiBold" pitchFamily="2" charset="0"/>
                  <a:hlinkClick r:id="rId41"/>
                </a:rPr>
                <a:t>Stirnblende</a:t>
              </a:r>
              <a:endParaRPr lang="de-DE" sz="800" dirty="0">
                <a:latin typeface="League Spartan" pitchFamily="2" charset="0"/>
              </a:endParaRPr>
            </a:p>
          </p:txBody>
        </p:sp>
      </p:grpSp>
      <p:grpSp>
        <p:nvGrpSpPr>
          <p:cNvPr id="51" name="Gruppieren 50">
            <a:extLst>
              <a:ext uri="{FF2B5EF4-FFF2-40B4-BE49-F238E27FC236}">
                <a16:creationId xmlns:a16="http://schemas.microsoft.com/office/drawing/2014/main" id="{C286180E-7CDA-5FE4-F12D-A7DE460EEC00}"/>
              </a:ext>
            </a:extLst>
          </p:cNvPr>
          <p:cNvGrpSpPr/>
          <p:nvPr/>
        </p:nvGrpSpPr>
        <p:grpSpPr>
          <a:xfrm>
            <a:off x="11542382" y="5126180"/>
            <a:ext cx="1185631" cy="2034685"/>
            <a:chOff x="11295418" y="5101313"/>
            <a:chExt cx="1229769" cy="2034685"/>
          </a:xfrm>
        </p:grpSpPr>
        <p:pic>
          <p:nvPicPr>
            <p:cNvPr id="16" name="Grafik 15" descr="Ein Bild, das Screenshot, Schwarz, Rechteck, Schwarzweiß enthält.&#10;&#10;KI-generierte Inhalte können fehlerhaft sein.">
              <a:extLst>
                <a:ext uri="{FF2B5EF4-FFF2-40B4-BE49-F238E27FC236}">
                  <a16:creationId xmlns:a16="http://schemas.microsoft.com/office/drawing/2014/main" id="{95DA6D47-40BF-AF9E-FBAA-B24709EE68D9}"/>
                </a:ext>
              </a:extLst>
            </p:cNvPr>
            <p:cNvPicPr>
              <a:picLocks noChangeAspect="1"/>
            </p:cNvPicPr>
            <p:nvPr/>
          </p:nvPicPr>
          <p:blipFill>
            <a:blip r:embed="rId42" cstate="screen">
              <a:extLst>
                <a:ext uri="{BEBA8EAE-BF5A-486C-A8C5-ECC9F3942E4B}">
                  <a14:imgProps xmlns:a14="http://schemas.microsoft.com/office/drawing/2010/main">
                    <a14:imgLayer r:embed="rId43">
                      <a14:imgEffect>
                        <a14:colorTemperature colorTemp="6075"/>
                      </a14:imgEffect>
                      <a14:imgEffect>
                        <a14:brightnessContrast bright="3000" contrast="-13000"/>
                      </a14:imgEffect>
                    </a14:imgLayer>
                  </a14:imgProps>
                </a:ext>
                <a:ext uri="{28A0092B-C50C-407E-A947-70E740481C1C}">
                  <a14:useLocalDpi xmlns:a14="http://schemas.microsoft.com/office/drawing/2010/main"/>
                </a:ext>
              </a:extLst>
            </a:blip>
            <a:srcRect/>
            <a:stretch/>
          </p:blipFill>
          <p:spPr>
            <a:xfrm>
              <a:off x="11295418" y="5101313"/>
              <a:ext cx="1229769" cy="1628560"/>
            </a:xfrm>
            <a:prstGeom prst="rect">
              <a:avLst/>
            </a:prstGeom>
          </p:spPr>
        </p:pic>
        <p:sp>
          <p:nvSpPr>
            <p:cNvPr id="49" name="Textfeld 48">
              <a:extLst>
                <a:ext uri="{FF2B5EF4-FFF2-40B4-BE49-F238E27FC236}">
                  <a16:creationId xmlns:a16="http://schemas.microsoft.com/office/drawing/2014/main" id="{BB093FA1-247F-AD59-A38F-F8EA04A38907}"/>
                </a:ext>
              </a:extLst>
            </p:cNvPr>
            <p:cNvSpPr txBox="1"/>
            <p:nvPr/>
          </p:nvSpPr>
          <p:spPr>
            <a:xfrm>
              <a:off x="11391976" y="6766666"/>
              <a:ext cx="1076400" cy="369332"/>
            </a:xfrm>
            <a:prstGeom prst="rect">
              <a:avLst/>
            </a:prstGeom>
            <a:noFill/>
          </p:spPr>
          <p:txBody>
            <a:bodyPr wrap="square" lIns="0" tIns="0" rIns="0" bIns="0">
              <a:spAutoFit/>
            </a:bodyPr>
            <a:lstStyle/>
            <a:p>
              <a:pPr algn="ctr"/>
              <a:r>
                <a:rPr lang="de-DE" sz="800" dirty="0">
                  <a:latin typeface="League Spartan SemiBold" pitchFamily="2" charset="0"/>
                  <a:hlinkClick r:id="rId44"/>
                </a:rPr>
                <a:t>Blende 60 cm</a:t>
              </a:r>
              <a:endParaRPr lang="de-DE" sz="800" dirty="0">
                <a:latin typeface="League Spartan SemiBold" pitchFamily="2" charset="0"/>
              </a:endParaRPr>
            </a:p>
            <a:p>
              <a:pPr algn="ctr"/>
              <a:br>
                <a:rPr lang="de-DE" sz="800" dirty="0">
                  <a:latin typeface="League Spartan" pitchFamily="2" charset="0"/>
                </a:rPr>
              </a:br>
              <a:endParaRPr lang="de-DE" sz="800" dirty="0">
                <a:latin typeface="League Spartan" pitchFamily="2" charset="0"/>
              </a:endParaRPr>
            </a:p>
          </p:txBody>
        </p:sp>
      </p:grpSp>
      <p:grpSp>
        <p:nvGrpSpPr>
          <p:cNvPr id="56" name="Gruppieren 55">
            <a:extLst>
              <a:ext uri="{FF2B5EF4-FFF2-40B4-BE49-F238E27FC236}">
                <a16:creationId xmlns:a16="http://schemas.microsoft.com/office/drawing/2014/main" id="{254CEFFF-DCE5-00CD-FE41-C22BF2C89BEF}"/>
              </a:ext>
            </a:extLst>
          </p:cNvPr>
          <p:cNvGrpSpPr/>
          <p:nvPr/>
        </p:nvGrpSpPr>
        <p:grpSpPr>
          <a:xfrm>
            <a:off x="12673241" y="5126180"/>
            <a:ext cx="1076400" cy="2034685"/>
            <a:chOff x="12775022" y="5113494"/>
            <a:chExt cx="1076400" cy="2034685"/>
          </a:xfrm>
        </p:grpSpPr>
        <p:pic>
          <p:nvPicPr>
            <p:cNvPr id="53" name="Grafik 52" descr="Ein Bild, das Screenshot, Schwarz, Rechteck, Schwarzweiß enthält.&#10;&#10;KI-generierte Inhalte können fehlerhaft sein.">
              <a:extLst>
                <a:ext uri="{FF2B5EF4-FFF2-40B4-BE49-F238E27FC236}">
                  <a16:creationId xmlns:a16="http://schemas.microsoft.com/office/drawing/2014/main" id="{680CE71B-D739-5E9D-D7EB-B41BB4D7BFF5}"/>
                </a:ext>
              </a:extLst>
            </p:cNvPr>
            <p:cNvPicPr>
              <a:picLocks noChangeAspect="1"/>
            </p:cNvPicPr>
            <p:nvPr/>
          </p:nvPicPr>
          <p:blipFill>
            <a:blip r:embed="rId45" cstate="screen">
              <a:extLst>
                <a:ext uri="{BEBA8EAE-BF5A-486C-A8C5-ECC9F3942E4B}">
                  <a14:imgProps xmlns:a14="http://schemas.microsoft.com/office/drawing/2010/main">
                    <a14:imgLayer r:embed="rId46">
                      <a14:imgEffect>
                        <a14:colorTemperature colorTemp="6075"/>
                      </a14:imgEffect>
                      <a14:imgEffect>
                        <a14:brightnessContrast bright="3000" contrast="-15000"/>
                      </a14:imgEffect>
                    </a14:imgLayer>
                  </a14:imgProps>
                </a:ext>
                <a:ext uri="{28A0092B-C50C-407E-A947-70E740481C1C}">
                  <a14:useLocalDpi xmlns:a14="http://schemas.microsoft.com/office/drawing/2010/main"/>
                </a:ext>
              </a:extLst>
            </a:blip>
            <a:srcRect/>
            <a:stretch/>
          </p:blipFill>
          <p:spPr>
            <a:xfrm>
              <a:off x="13116389" y="5113494"/>
              <a:ext cx="393667" cy="1628560"/>
            </a:xfrm>
            <a:prstGeom prst="rect">
              <a:avLst/>
            </a:prstGeom>
          </p:spPr>
        </p:pic>
        <p:sp>
          <p:nvSpPr>
            <p:cNvPr id="54" name="Textfeld 53">
              <a:extLst>
                <a:ext uri="{FF2B5EF4-FFF2-40B4-BE49-F238E27FC236}">
                  <a16:creationId xmlns:a16="http://schemas.microsoft.com/office/drawing/2014/main" id="{5136C5D6-FA15-F6AB-A60A-D3C0A2D412A2}"/>
                </a:ext>
              </a:extLst>
            </p:cNvPr>
            <p:cNvSpPr txBox="1"/>
            <p:nvPr/>
          </p:nvSpPr>
          <p:spPr>
            <a:xfrm>
              <a:off x="12775022" y="6778847"/>
              <a:ext cx="1076400" cy="369332"/>
            </a:xfrm>
            <a:prstGeom prst="rect">
              <a:avLst/>
            </a:prstGeom>
            <a:noFill/>
          </p:spPr>
          <p:txBody>
            <a:bodyPr wrap="square" lIns="0" tIns="0" rIns="0" bIns="0">
              <a:spAutoFit/>
            </a:bodyPr>
            <a:lstStyle/>
            <a:p>
              <a:pPr algn="ctr"/>
              <a:r>
                <a:rPr lang="de-DE" sz="800" dirty="0">
                  <a:latin typeface="League Spartan SemiBold" pitchFamily="2" charset="0"/>
                  <a:hlinkClick r:id="rId44"/>
                </a:rPr>
                <a:t>Blende 22 cm</a:t>
              </a:r>
              <a:endParaRPr lang="de-DE" sz="800" dirty="0">
                <a:latin typeface="League Spartan SemiBold" pitchFamily="2" charset="0"/>
              </a:endParaRPr>
            </a:p>
            <a:p>
              <a:pPr algn="ctr"/>
              <a:br>
                <a:rPr lang="de-DE" sz="800" dirty="0">
                  <a:latin typeface="League Spartan" pitchFamily="2" charset="0"/>
                </a:rPr>
              </a:br>
              <a:endParaRPr lang="de-DE" sz="800" dirty="0">
                <a:latin typeface="League Spartan" pitchFamily="2" charset="0"/>
              </a:endParaRPr>
            </a:p>
          </p:txBody>
        </p:sp>
      </p:grpSp>
      <p:grpSp>
        <p:nvGrpSpPr>
          <p:cNvPr id="17" name="Gruppieren 16">
            <a:extLst>
              <a:ext uri="{FF2B5EF4-FFF2-40B4-BE49-F238E27FC236}">
                <a16:creationId xmlns:a16="http://schemas.microsoft.com/office/drawing/2014/main" id="{2FF3BB8A-96F1-DAF4-3E9C-ADF70036555F}"/>
              </a:ext>
            </a:extLst>
          </p:cNvPr>
          <p:cNvGrpSpPr/>
          <p:nvPr/>
        </p:nvGrpSpPr>
        <p:grpSpPr>
          <a:xfrm>
            <a:off x="134907" y="1334307"/>
            <a:ext cx="123111" cy="2123844"/>
            <a:chOff x="12574963" y="5098365"/>
            <a:chExt cx="123111" cy="2123844"/>
          </a:xfrm>
        </p:grpSpPr>
        <p:pic>
          <p:nvPicPr>
            <p:cNvPr id="20" name="Grafik 19" descr="Ein Bild, das Schwarz, Dunkelheit, Screenshot enthält.&#10;&#10;KI-generierte Inhalte können fehlerhaft sein.">
              <a:extLst>
                <a:ext uri="{FF2B5EF4-FFF2-40B4-BE49-F238E27FC236}">
                  <a16:creationId xmlns:a16="http://schemas.microsoft.com/office/drawing/2014/main" id="{BD47C657-132D-92EC-EDBD-9AB25587DFC3}"/>
                </a:ext>
              </a:extLst>
            </p:cNvPr>
            <p:cNvPicPr>
              <a:picLocks noChangeAspect="1"/>
            </p:cNvPicPr>
            <p:nvPr/>
          </p:nvPicPr>
          <p:blipFill>
            <a:blip r:embed="rId39" cstate="screen">
              <a:extLst>
                <a:ext uri="{BEBA8EAE-BF5A-486C-A8C5-ECC9F3942E4B}">
                  <a14:imgProps xmlns:a14="http://schemas.microsoft.com/office/drawing/2010/main">
                    <a14:imgLayer r:embed="rId40">
                      <a14:imgEffect>
                        <a14:colorTemperature colorTemp="6575"/>
                      </a14:imgEffect>
                      <a14:imgEffect>
                        <a14:brightnessContrast bright="3000" contrast="-13000"/>
                      </a14:imgEffect>
                    </a14:imgLayer>
                  </a14:imgProps>
                </a:ext>
                <a:ext uri="{28A0092B-C50C-407E-A947-70E740481C1C}">
                  <a14:useLocalDpi xmlns:a14="http://schemas.microsoft.com/office/drawing/2010/main"/>
                </a:ext>
              </a:extLst>
            </a:blip>
            <a:srcRect/>
            <a:stretch/>
          </p:blipFill>
          <p:spPr>
            <a:xfrm>
              <a:off x="12592052" y="5098365"/>
              <a:ext cx="89888" cy="1584000"/>
            </a:xfrm>
            <a:prstGeom prst="rect">
              <a:avLst/>
            </a:prstGeom>
          </p:spPr>
        </p:pic>
        <p:sp>
          <p:nvSpPr>
            <p:cNvPr id="25" name="Textfeld 24">
              <a:extLst>
                <a:ext uri="{FF2B5EF4-FFF2-40B4-BE49-F238E27FC236}">
                  <a16:creationId xmlns:a16="http://schemas.microsoft.com/office/drawing/2014/main" id="{E31E302A-C8C0-982B-F6BB-8299B12E6556}"/>
                </a:ext>
              </a:extLst>
            </p:cNvPr>
            <p:cNvSpPr txBox="1"/>
            <p:nvPr/>
          </p:nvSpPr>
          <p:spPr>
            <a:xfrm rot="16200000">
              <a:off x="12372689" y="6896824"/>
              <a:ext cx="527659" cy="123111"/>
            </a:xfrm>
            <a:prstGeom prst="rect">
              <a:avLst/>
            </a:prstGeom>
            <a:noFill/>
          </p:spPr>
          <p:txBody>
            <a:bodyPr wrap="square" lIns="0" tIns="0" rIns="0" bIns="0">
              <a:spAutoFit/>
            </a:bodyPr>
            <a:lstStyle/>
            <a:p>
              <a:pPr algn="ctr"/>
              <a:r>
                <a:rPr lang="de-DE" sz="800" dirty="0">
                  <a:latin typeface="League Spartan SemiBold" pitchFamily="2" charset="0"/>
                  <a:hlinkClick r:id="rId41"/>
                </a:rPr>
                <a:t>Stirnblende</a:t>
              </a:r>
              <a:endParaRPr lang="de-DE" sz="800" dirty="0">
                <a:latin typeface="League Spartan" pitchFamily="2" charset="0"/>
              </a:endParaRPr>
            </a:p>
          </p:txBody>
        </p:sp>
      </p:grpSp>
    </p:spTree>
    <p:extLst>
      <p:ext uri="{BB962C8B-B14F-4D97-AF65-F5344CB8AC3E}">
        <p14:creationId xmlns:p14="http://schemas.microsoft.com/office/powerpoint/2010/main" val="857150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alpha val="10000"/>
          </a:schemeClr>
        </a:solidFill>
        <a:effectLst/>
      </p:bgPr>
    </p:bg>
    <p:spTree>
      <p:nvGrpSpPr>
        <p:cNvPr id="1" name="">
          <a:extLst>
            <a:ext uri="{FF2B5EF4-FFF2-40B4-BE49-F238E27FC236}">
              <a16:creationId xmlns:a16="http://schemas.microsoft.com/office/drawing/2014/main" id="{377DFDCE-0D52-B530-02AD-5190A22961F3}"/>
            </a:ext>
          </a:extLst>
        </p:cNvPr>
        <p:cNvGrpSpPr/>
        <p:nvPr/>
      </p:nvGrpSpPr>
      <p:grpSpPr>
        <a:xfrm>
          <a:off x="0" y="0"/>
          <a:ext cx="0" cy="0"/>
          <a:chOff x="0" y="0"/>
          <a:chExt cx="0" cy="0"/>
        </a:xfrm>
      </p:grpSpPr>
      <p:pic>
        <p:nvPicPr>
          <p:cNvPr id="13" name="Grafik 12">
            <a:extLst>
              <a:ext uri="{FF2B5EF4-FFF2-40B4-BE49-F238E27FC236}">
                <a16:creationId xmlns:a16="http://schemas.microsoft.com/office/drawing/2014/main" id="{4B8C897F-4556-03EB-3F51-0B955AEEE2E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525187" y="83746"/>
            <a:ext cx="1085698" cy="215444"/>
          </a:xfrm>
          <a:prstGeom prst="rect">
            <a:avLst/>
          </a:prstGeom>
        </p:spPr>
      </p:pic>
      <p:grpSp>
        <p:nvGrpSpPr>
          <p:cNvPr id="6" name="vivandio fyre X">
            <a:extLst>
              <a:ext uri="{FF2B5EF4-FFF2-40B4-BE49-F238E27FC236}">
                <a16:creationId xmlns:a16="http://schemas.microsoft.com/office/drawing/2014/main" id="{D8446258-137C-5407-4C5B-B71941A40BE3}"/>
              </a:ext>
            </a:extLst>
          </p:cNvPr>
          <p:cNvGrpSpPr/>
          <p:nvPr/>
        </p:nvGrpSpPr>
        <p:grpSpPr>
          <a:xfrm>
            <a:off x="150365" y="1258705"/>
            <a:ext cx="1554267" cy="3147139"/>
            <a:chOff x="308252" y="659607"/>
            <a:chExt cx="1554267" cy="3147139"/>
          </a:xfrm>
        </p:grpSpPr>
        <p:sp>
          <p:nvSpPr>
            <p:cNvPr id="8" name="Textfeld 7">
              <a:extLst>
                <a:ext uri="{FF2B5EF4-FFF2-40B4-BE49-F238E27FC236}">
                  <a16:creationId xmlns:a16="http://schemas.microsoft.com/office/drawing/2014/main" id="{B7DFCB54-1B77-A104-FF7A-203717868814}"/>
                </a:ext>
              </a:extLst>
            </p:cNvPr>
            <p:cNvSpPr txBox="1"/>
            <p:nvPr/>
          </p:nvSpPr>
          <p:spPr>
            <a:xfrm>
              <a:off x="308252" y="3560525"/>
              <a:ext cx="1531170" cy="246221"/>
            </a:xfrm>
            <a:prstGeom prst="rect">
              <a:avLst/>
            </a:prstGeom>
            <a:noFill/>
          </p:spPr>
          <p:txBody>
            <a:bodyPr wrap="square" lIns="0" tIns="0" rIns="0" bIns="0">
              <a:spAutoFit/>
            </a:bodyPr>
            <a:lstStyle/>
            <a:p>
              <a:pPr algn="ctr"/>
              <a:r>
                <a:rPr lang="de-DE" sz="800" dirty="0">
                  <a:latin typeface="League Spartan SemiBold" pitchFamily="2" charset="0"/>
                  <a:hlinkClick r:id="rId3"/>
                </a:rPr>
                <a:t>vivandio </a:t>
              </a:r>
              <a:r>
                <a:rPr lang="de-DE" sz="800" dirty="0" err="1">
                  <a:latin typeface="League Spartan SemiBold" pitchFamily="2" charset="0"/>
                  <a:hlinkClick r:id="rId3"/>
                </a:rPr>
                <a:t>fyre</a:t>
              </a:r>
              <a:r>
                <a:rPr lang="de-DE" sz="800" dirty="0">
                  <a:latin typeface="League Spartan SemiBold" pitchFamily="2" charset="0"/>
                  <a:hlinkClick r:id="rId3"/>
                </a:rPr>
                <a:t> X</a:t>
              </a:r>
              <a:br>
                <a:rPr lang="de-DE" sz="800" dirty="0">
                  <a:latin typeface="League Spartan SemiBold" pitchFamily="2" charset="0"/>
                  <a:hlinkClick r:id="rId3"/>
                </a:rPr>
              </a:br>
              <a:r>
                <a:rPr lang="de-DE" sz="800" dirty="0">
                  <a:latin typeface="League Spartan SemiBold" pitchFamily="2" charset="0"/>
                  <a:hlinkClick r:id="rId3"/>
                </a:rPr>
                <a:t>Einbaugrill</a:t>
              </a:r>
              <a:endParaRPr lang="de-DE" sz="800" dirty="0">
                <a:latin typeface="League Spartan SemiBold" pitchFamily="2" charset="0"/>
              </a:endParaRPr>
            </a:p>
          </p:txBody>
        </p:sp>
        <p:pic>
          <p:nvPicPr>
            <p:cNvPr id="9" name="Grafik 8" descr="Ein Bild, das Gerät, Haushaltsgerät, Screenshot, Küchengerät enthält.&#10;&#10;Automatisch generierte Beschreibung">
              <a:extLst>
                <a:ext uri="{FF2B5EF4-FFF2-40B4-BE49-F238E27FC236}">
                  <a16:creationId xmlns:a16="http://schemas.microsoft.com/office/drawing/2014/main" id="{76F3ABC5-EC2D-F821-DB56-940B8FAF6AA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41466" y="659607"/>
              <a:ext cx="1521053" cy="941961"/>
            </a:xfrm>
            <a:prstGeom prst="rect">
              <a:avLst/>
            </a:prstGeom>
          </p:spPr>
        </p:pic>
      </p:grpSp>
      <p:grpSp>
        <p:nvGrpSpPr>
          <p:cNvPr id="10" name="vivandio FS-63 rechts">
            <a:extLst>
              <a:ext uri="{FF2B5EF4-FFF2-40B4-BE49-F238E27FC236}">
                <a16:creationId xmlns:a16="http://schemas.microsoft.com/office/drawing/2014/main" id="{5C2CC8FB-0C8B-46E8-0A1E-D4D565EA0735}"/>
              </a:ext>
            </a:extLst>
          </p:cNvPr>
          <p:cNvGrpSpPr/>
          <p:nvPr/>
        </p:nvGrpSpPr>
        <p:grpSpPr>
          <a:xfrm>
            <a:off x="470759" y="4882975"/>
            <a:ext cx="1144742" cy="2555400"/>
            <a:chOff x="6456966" y="1462803"/>
            <a:chExt cx="1144742" cy="2555400"/>
          </a:xfrm>
        </p:grpSpPr>
        <p:sp>
          <p:nvSpPr>
            <p:cNvPr id="11" name="Textfeld 10">
              <a:extLst>
                <a:ext uri="{FF2B5EF4-FFF2-40B4-BE49-F238E27FC236}">
                  <a16:creationId xmlns:a16="http://schemas.microsoft.com/office/drawing/2014/main" id="{05809E12-B883-3FA3-C0C5-A0733701B910}"/>
                </a:ext>
              </a:extLst>
            </p:cNvPr>
            <p:cNvSpPr txBox="1"/>
            <p:nvPr/>
          </p:nvSpPr>
          <p:spPr>
            <a:xfrm>
              <a:off x="6456966" y="3648871"/>
              <a:ext cx="1144742" cy="369332"/>
            </a:xfrm>
            <a:prstGeom prst="rect">
              <a:avLst/>
            </a:prstGeom>
            <a:noFill/>
          </p:spPr>
          <p:txBody>
            <a:bodyPr wrap="square" lIns="0" tIns="0" rIns="0" bIns="0">
              <a:spAutoFit/>
            </a:bodyPr>
            <a:lstStyle/>
            <a:p>
              <a:pPr algn="ctr"/>
              <a:r>
                <a:rPr lang="de-DE" sz="800" dirty="0">
                  <a:latin typeface="League Spartan SemiBold" pitchFamily="2" charset="0"/>
                  <a:hlinkClick r:id="rId5"/>
                </a:rPr>
                <a:t>vivandio </a:t>
              </a:r>
              <a:r>
                <a:rPr lang="de-DE" sz="800" dirty="0" err="1">
                  <a:latin typeface="League Spartan SemiBold" pitchFamily="2" charset="0"/>
                  <a:hlinkClick r:id="rId5"/>
                </a:rPr>
                <a:t>outdoor</a:t>
              </a:r>
              <a:r>
                <a:rPr lang="de-DE" sz="800" dirty="0">
                  <a:latin typeface="League Spartan SemiBold" pitchFamily="2" charset="0"/>
                  <a:hlinkClick r:id="rId5"/>
                </a:rPr>
                <a:t> cooler FS-63</a:t>
              </a:r>
              <a:br>
                <a:rPr lang="de-DE" sz="800" dirty="0">
                  <a:latin typeface="League Spartan SemiBold" pitchFamily="2" charset="0"/>
                  <a:hlinkClick r:id="rId5"/>
                </a:rPr>
              </a:br>
              <a:r>
                <a:rPr lang="de-DE" sz="800" dirty="0">
                  <a:latin typeface="League Spartan" pitchFamily="2" charset="0"/>
                  <a:hlinkClick r:id="rId5"/>
                </a:rPr>
                <a:t>Anschlag links/Griff rechts </a:t>
              </a:r>
              <a:endParaRPr lang="de-DE" sz="800" dirty="0">
                <a:latin typeface="League Spartan" pitchFamily="2" charset="0"/>
              </a:endParaRPr>
            </a:p>
          </p:txBody>
        </p:sp>
        <p:pic>
          <p:nvPicPr>
            <p:cNvPr id="12" name="Grafik 11" descr="Ein Bild, das Küchengerät, Gerät, Haushaltsgerät, Screenshot enthält.&#10;&#10;Automatisch generierte Beschreibung">
              <a:extLst>
                <a:ext uri="{FF2B5EF4-FFF2-40B4-BE49-F238E27FC236}">
                  <a16:creationId xmlns:a16="http://schemas.microsoft.com/office/drawing/2014/main" id="{88753FE4-7533-DA1A-8455-C3D34614919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569648" y="1462803"/>
              <a:ext cx="885862" cy="1372608"/>
            </a:xfrm>
            <a:prstGeom prst="rect">
              <a:avLst/>
            </a:prstGeom>
          </p:spPr>
        </p:pic>
      </p:grpSp>
      <p:grpSp>
        <p:nvGrpSpPr>
          <p:cNvPr id="60" name="vivandio FS-63 rechts">
            <a:extLst>
              <a:ext uri="{FF2B5EF4-FFF2-40B4-BE49-F238E27FC236}">
                <a16:creationId xmlns:a16="http://schemas.microsoft.com/office/drawing/2014/main" id="{31DCA8C1-0F6E-233A-92DE-DFF4A3B3C6CD}"/>
              </a:ext>
            </a:extLst>
          </p:cNvPr>
          <p:cNvGrpSpPr/>
          <p:nvPr/>
        </p:nvGrpSpPr>
        <p:grpSpPr>
          <a:xfrm>
            <a:off x="1755246" y="4889150"/>
            <a:ext cx="1144742" cy="2555400"/>
            <a:chOff x="6412516" y="1462803"/>
            <a:chExt cx="1144742" cy="2555400"/>
          </a:xfrm>
        </p:grpSpPr>
        <p:sp>
          <p:nvSpPr>
            <p:cNvPr id="61" name="Textfeld 60">
              <a:extLst>
                <a:ext uri="{FF2B5EF4-FFF2-40B4-BE49-F238E27FC236}">
                  <a16:creationId xmlns:a16="http://schemas.microsoft.com/office/drawing/2014/main" id="{12751842-0AD3-B4C6-A075-5F5838C844F7}"/>
                </a:ext>
              </a:extLst>
            </p:cNvPr>
            <p:cNvSpPr txBox="1"/>
            <p:nvPr/>
          </p:nvSpPr>
          <p:spPr>
            <a:xfrm>
              <a:off x="6412516" y="3648871"/>
              <a:ext cx="1144742" cy="369332"/>
            </a:xfrm>
            <a:prstGeom prst="rect">
              <a:avLst/>
            </a:prstGeom>
            <a:noFill/>
          </p:spPr>
          <p:txBody>
            <a:bodyPr wrap="square" lIns="0" tIns="0" rIns="0" bIns="0">
              <a:spAutoFit/>
            </a:bodyPr>
            <a:lstStyle/>
            <a:p>
              <a:pPr algn="ctr"/>
              <a:r>
                <a:rPr lang="de-DE" sz="800" dirty="0">
                  <a:latin typeface="League Spartan SemiBold" pitchFamily="2" charset="0"/>
                  <a:hlinkClick r:id="rId5"/>
                </a:rPr>
                <a:t>vivandio </a:t>
              </a:r>
              <a:r>
                <a:rPr lang="de-DE" sz="800" dirty="0" err="1">
                  <a:latin typeface="League Spartan SemiBold" pitchFamily="2" charset="0"/>
                  <a:hlinkClick r:id="rId5"/>
                </a:rPr>
                <a:t>outdoor</a:t>
              </a:r>
              <a:r>
                <a:rPr lang="de-DE" sz="800" dirty="0">
                  <a:latin typeface="League Spartan SemiBold" pitchFamily="2" charset="0"/>
                  <a:hlinkClick r:id="rId5"/>
                </a:rPr>
                <a:t> cooler FS-63</a:t>
              </a:r>
              <a:br>
                <a:rPr lang="de-DE" sz="800" dirty="0">
                  <a:latin typeface="League Spartan SemiBold" pitchFamily="2" charset="0"/>
                  <a:hlinkClick r:id="rId5"/>
                </a:rPr>
              </a:br>
              <a:r>
                <a:rPr lang="de-DE" sz="800" dirty="0">
                  <a:latin typeface="League Spartan" pitchFamily="2" charset="0"/>
                  <a:hlinkClick r:id="rId5"/>
                </a:rPr>
                <a:t>Anschlag rechts/Griff links</a:t>
              </a:r>
              <a:endParaRPr lang="de-DE" sz="800" dirty="0">
                <a:latin typeface="League Spartan" pitchFamily="2" charset="0"/>
              </a:endParaRPr>
            </a:p>
          </p:txBody>
        </p:sp>
        <p:pic>
          <p:nvPicPr>
            <p:cNvPr id="62" name="Grafik 61" descr="Ein Bild, das Küchengerät, Gerät, Haushaltsgerät, Screenshot enthält.&#10;&#10;Automatisch generierte Beschreibung">
              <a:extLst>
                <a:ext uri="{FF2B5EF4-FFF2-40B4-BE49-F238E27FC236}">
                  <a16:creationId xmlns:a16="http://schemas.microsoft.com/office/drawing/2014/main" id="{1050F44C-1032-4254-23D4-346DEA8B4E0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flipH="1">
              <a:off x="6569648" y="1462803"/>
              <a:ext cx="885862" cy="1372608"/>
            </a:xfrm>
            <a:prstGeom prst="rect">
              <a:avLst/>
            </a:prstGeom>
          </p:spPr>
        </p:pic>
      </p:grpSp>
      <p:pic>
        <p:nvPicPr>
          <p:cNvPr id="138" name="Grafik 137" descr="Ein Bild, das Flasche, Abfallcontainer, Grün enthält.&#10;&#10;Automatisch generierte Beschreibung">
            <a:extLst>
              <a:ext uri="{FF2B5EF4-FFF2-40B4-BE49-F238E27FC236}">
                <a16:creationId xmlns:a16="http://schemas.microsoft.com/office/drawing/2014/main" id="{1F4B5FF2-3AF6-F15A-D807-1B3B888C3464}"/>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12067790" y="889632"/>
            <a:ext cx="967902" cy="1358326"/>
          </a:xfrm>
          <a:prstGeom prst="rect">
            <a:avLst/>
          </a:prstGeom>
        </p:spPr>
      </p:pic>
      <p:sp>
        <p:nvSpPr>
          <p:cNvPr id="140" name="Titel">
            <a:extLst>
              <a:ext uri="{FF2B5EF4-FFF2-40B4-BE49-F238E27FC236}">
                <a16:creationId xmlns:a16="http://schemas.microsoft.com/office/drawing/2014/main" id="{3FB635D1-971D-7953-8C10-EFE2D5461A89}"/>
              </a:ext>
            </a:extLst>
          </p:cNvPr>
          <p:cNvSpPr txBox="1"/>
          <p:nvPr/>
        </p:nvSpPr>
        <p:spPr>
          <a:xfrm>
            <a:off x="376336" y="229352"/>
            <a:ext cx="3517760" cy="276999"/>
          </a:xfrm>
          <a:prstGeom prst="rect">
            <a:avLst/>
          </a:prstGeom>
          <a:noFill/>
        </p:spPr>
        <p:txBody>
          <a:bodyPr wrap="square" lIns="0" tIns="0" rIns="0" bIns="0">
            <a:spAutoFit/>
          </a:bodyPr>
          <a:lstStyle/>
          <a:p>
            <a:r>
              <a:rPr lang="de-DE" dirty="0">
                <a:solidFill>
                  <a:srgbClr val="0070C0"/>
                </a:solidFill>
                <a:latin typeface="League Spartan SemiBold" pitchFamily="2" charset="0"/>
              </a:rPr>
              <a:t>Bibliothek Komponenten</a:t>
            </a:r>
          </a:p>
        </p:txBody>
      </p:sp>
      <p:grpSp>
        <p:nvGrpSpPr>
          <p:cNvPr id="2" name="Gruppieren 1">
            <a:extLst>
              <a:ext uri="{FF2B5EF4-FFF2-40B4-BE49-F238E27FC236}">
                <a16:creationId xmlns:a16="http://schemas.microsoft.com/office/drawing/2014/main" id="{57ACA95D-22CF-1AF5-8458-0305582247F9}"/>
              </a:ext>
            </a:extLst>
          </p:cNvPr>
          <p:cNvGrpSpPr/>
          <p:nvPr/>
        </p:nvGrpSpPr>
        <p:grpSpPr>
          <a:xfrm>
            <a:off x="6789932" y="4882975"/>
            <a:ext cx="1053615" cy="2659077"/>
            <a:chOff x="8770246" y="1477617"/>
            <a:chExt cx="1053615" cy="2659077"/>
          </a:xfrm>
        </p:grpSpPr>
        <p:sp>
          <p:nvSpPr>
            <p:cNvPr id="3" name="Textfeld 2">
              <a:extLst>
                <a:ext uri="{FF2B5EF4-FFF2-40B4-BE49-F238E27FC236}">
                  <a16:creationId xmlns:a16="http://schemas.microsoft.com/office/drawing/2014/main" id="{FDFAAB7B-2526-0BBC-CEAB-C689DC9A7005}"/>
                </a:ext>
              </a:extLst>
            </p:cNvPr>
            <p:cNvSpPr txBox="1"/>
            <p:nvPr/>
          </p:nvSpPr>
          <p:spPr>
            <a:xfrm>
              <a:off x="8801534" y="3644251"/>
              <a:ext cx="1022327" cy="492443"/>
            </a:xfrm>
            <a:prstGeom prst="rect">
              <a:avLst/>
            </a:prstGeom>
            <a:noFill/>
          </p:spPr>
          <p:txBody>
            <a:bodyPr wrap="square" lIns="0" tIns="0" rIns="0" bIns="0">
              <a:spAutoFit/>
            </a:bodyPr>
            <a:lstStyle/>
            <a:p>
              <a:pPr algn="ctr"/>
              <a:r>
                <a:rPr lang="de-DE" sz="800" dirty="0">
                  <a:latin typeface="League Spartan SemiBold" pitchFamily="2" charset="0"/>
                  <a:hlinkClick r:id="rId8"/>
                </a:rPr>
                <a:t>vivandio </a:t>
              </a:r>
              <a:r>
                <a:rPr lang="de-DE" sz="800" dirty="0" err="1">
                  <a:latin typeface="League Spartan SemiBold" pitchFamily="2" charset="0"/>
                  <a:hlinkClick r:id="rId8"/>
                </a:rPr>
                <a:t>outdoor</a:t>
              </a:r>
              <a:r>
                <a:rPr lang="de-DE" sz="800" dirty="0">
                  <a:latin typeface="League Spartan SemiBold" pitchFamily="2" charset="0"/>
                  <a:hlinkClick r:id="rId8"/>
                </a:rPr>
                <a:t> cooler FS-150</a:t>
              </a:r>
              <a:br>
                <a:rPr lang="de-DE" sz="800" dirty="0">
                  <a:latin typeface="League Spartan SemiBold" pitchFamily="2" charset="0"/>
                  <a:hlinkClick r:id="rId8"/>
                </a:rPr>
              </a:br>
              <a:r>
                <a:rPr lang="de-DE" sz="800" dirty="0">
                  <a:latin typeface="League Spartan" pitchFamily="2" charset="0"/>
                  <a:hlinkClick r:id="rId8"/>
                </a:rPr>
                <a:t>Anschlag rechts/Griff links</a:t>
              </a:r>
              <a:endParaRPr lang="de-DE" sz="800" dirty="0">
                <a:latin typeface="League Spartan" pitchFamily="2" charset="0"/>
              </a:endParaRPr>
            </a:p>
          </p:txBody>
        </p:sp>
        <p:pic>
          <p:nvPicPr>
            <p:cNvPr id="4" name="Grafik 3" descr="Ein Bild, das Elektronik, Computer, Screenshot, Text enthält.&#10;&#10;Automatisch generierte Beschreibung">
              <a:extLst>
                <a:ext uri="{FF2B5EF4-FFF2-40B4-BE49-F238E27FC236}">
                  <a16:creationId xmlns:a16="http://schemas.microsoft.com/office/drawing/2014/main" id="{3FC6DF85-AE9F-0790-F632-6504C4534DA3}"/>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8770246" y="1477617"/>
              <a:ext cx="1049804" cy="1444146"/>
            </a:xfrm>
            <a:prstGeom prst="rect">
              <a:avLst/>
            </a:prstGeom>
          </p:spPr>
        </p:pic>
      </p:grpSp>
      <p:grpSp>
        <p:nvGrpSpPr>
          <p:cNvPr id="21" name="Gruppieren 20">
            <a:extLst>
              <a:ext uri="{FF2B5EF4-FFF2-40B4-BE49-F238E27FC236}">
                <a16:creationId xmlns:a16="http://schemas.microsoft.com/office/drawing/2014/main" id="{33F2787F-FC75-2545-9330-45065CE1F182}"/>
              </a:ext>
            </a:extLst>
          </p:cNvPr>
          <p:cNvGrpSpPr/>
          <p:nvPr/>
        </p:nvGrpSpPr>
        <p:grpSpPr>
          <a:xfrm>
            <a:off x="5527196" y="4882975"/>
            <a:ext cx="1053615" cy="2659077"/>
            <a:chOff x="8770246" y="1477617"/>
            <a:chExt cx="1053615" cy="2659077"/>
          </a:xfrm>
        </p:grpSpPr>
        <p:sp>
          <p:nvSpPr>
            <p:cNvPr id="22" name="Textfeld 21">
              <a:extLst>
                <a:ext uri="{FF2B5EF4-FFF2-40B4-BE49-F238E27FC236}">
                  <a16:creationId xmlns:a16="http://schemas.microsoft.com/office/drawing/2014/main" id="{15968CF4-AD9F-6A3D-23CB-8F36EFABC8EC}"/>
                </a:ext>
              </a:extLst>
            </p:cNvPr>
            <p:cNvSpPr txBox="1"/>
            <p:nvPr/>
          </p:nvSpPr>
          <p:spPr>
            <a:xfrm>
              <a:off x="8801534" y="3644251"/>
              <a:ext cx="1022327" cy="492443"/>
            </a:xfrm>
            <a:prstGeom prst="rect">
              <a:avLst/>
            </a:prstGeom>
            <a:noFill/>
          </p:spPr>
          <p:txBody>
            <a:bodyPr wrap="square" lIns="0" tIns="0" rIns="0" bIns="0">
              <a:spAutoFit/>
            </a:bodyPr>
            <a:lstStyle/>
            <a:p>
              <a:pPr algn="ctr"/>
              <a:r>
                <a:rPr lang="de-DE" sz="800" dirty="0">
                  <a:latin typeface="League Spartan SemiBold" pitchFamily="2" charset="0"/>
                  <a:hlinkClick r:id="rId8"/>
                </a:rPr>
                <a:t>vivandio </a:t>
              </a:r>
              <a:r>
                <a:rPr lang="de-DE" sz="800" dirty="0" err="1">
                  <a:latin typeface="League Spartan SemiBold" pitchFamily="2" charset="0"/>
                  <a:hlinkClick r:id="rId8"/>
                </a:rPr>
                <a:t>outdoor</a:t>
              </a:r>
              <a:r>
                <a:rPr lang="de-DE" sz="800" dirty="0">
                  <a:latin typeface="League Spartan SemiBold" pitchFamily="2" charset="0"/>
                  <a:hlinkClick r:id="rId8"/>
                </a:rPr>
                <a:t> cooler FS-150</a:t>
              </a:r>
              <a:br>
                <a:rPr lang="de-DE" sz="800" dirty="0">
                  <a:latin typeface="League Spartan SemiBold" pitchFamily="2" charset="0"/>
                  <a:hlinkClick r:id="rId8"/>
                </a:rPr>
              </a:br>
              <a:r>
                <a:rPr lang="de-DE" sz="800" dirty="0">
                  <a:latin typeface="League Spartan" pitchFamily="2" charset="0"/>
                  <a:hlinkClick r:id="rId8"/>
                </a:rPr>
                <a:t>Anschlag links/Griff rechts</a:t>
              </a:r>
              <a:endParaRPr lang="de-DE" sz="800" dirty="0">
                <a:latin typeface="League Spartan" pitchFamily="2" charset="0"/>
              </a:endParaRPr>
            </a:p>
          </p:txBody>
        </p:sp>
        <p:pic>
          <p:nvPicPr>
            <p:cNvPr id="23" name="Grafik 22" descr="Ein Bild, das Elektronik, Computer, Screenshot, Text enthält.&#10;&#10;Automatisch generierte Beschreibung">
              <a:extLst>
                <a:ext uri="{FF2B5EF4-FFF2-40B4-BE49-F238E27FC236}">
                  <a16:creationId xmlns:a16="http://schemas.microsoft.com/office/drawing/2014/main" id="{AAED0E6F-537A-6950-1206-CB1DADDCCEAA}"/>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flipH="1">
              <a:off x="8770246" y="1477617"/>
              <a:ext cx="1049804" cy="1444146"/>
            </a:xfrm>
            <a:prstGeom prst="rect">
              <a:avLst/>
            </a:prstGeom>
          </p:spPr>
        </p:pic>
      </p:grpSp>
      <p:grpSp>
        <p:nvGrpSpPr>
          <p:cNvPr id="25" name="Gruppieren 24">
            <a:extLst>
              <a:ext uri="{FF2B5EF4-FFF2-40B4-BE49-F238E27FC236}">
                <a16:creationId xmlns:a16="http://schemas.microsoft.com/office/drawing/2014/main" id="{EBE3D9B4-0D01-7BB1-2D4B-1F789572BB5A}"/>
              </a:ext>
            </a:extLst>
          </p:cNvPr>
          <p:cNvGrpSpPr/>
          <p:nvPr/>
        </p:nvGrpSpPr>
        <p:grpSpPr>
          <a:xfrm>
            <a:off x="2857730" y="4844370"/>
            <a:ext cx="1483385" cy="2623309"/>
            <a:chOff x="3897508" y="4891445"/>
            <a:chExt cx="1483385" cy="2623309"/>
          </a:xfrm>
        </p:grpSpPr>
        <p:pic>
          <p:nvPicPr>
            <p:cNvPr id="24" name="Grafik 23" descr="Ein Bild, das Screenshot, Computer, Multimedia, Anzeigegerät enthält.&#10;&#10;Automatisch generierte Beschreibung">
              <a:extLst>
                <a:ext uri="{FF2B5EF4-FFF2-40B4-BE49-F238E27FC236}">
                  <a16:creationId xmlns:a16="http://schemas.microsoft.com/office/drawing/2014/main" id="{DDA9FDC8-E774-BBCF-BBF4-06CE79D90C66}"/>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897508" y="4891445"/>
              <a:ext cx="1483385" cy="1483385"/>
            </a:xfrm>
            <a:prstGeom prst="rect">
              <a:avLst/>
            </a:prstGeom>
          </p:spPr>
        </p:pic>
        <p:sp>
          <p:nvSpPr>
            <p:cNvPr id="7" name="Textfeld 6">
              <a:extLst>
                <a:ext uri="{FF2B5EF4-FFF2-40B4-BE49-F238E27FC236}">
                  <a16:creationId xmlns:a16="http://schemas.microsoft.com/office/drawing/2014/main" id="{98D48033-6396-7F38-2AAE-017732DD1F32}"/>
                </a:ext>
              </a:extLst>
            </p:cNvPr>
            <p:cNvSpPr txBox="1"/>
            <p:nvPr/>
          </p:nvSpPr>
          <p:spPr>
            <a:xfrm>
              <a:off x="4088374" y="7145422"/>
              <a:ext cx="1144742" cy="369332"/>
            </a:xfrm>
            <a:prstGeom prst="rect">
              <a:avLst/>
            </a:prstGeom>
            <a:noFill/>
          </p:spPr>
          <p:txBody>
            <a:bodyPr wrap="square" lIns="0" tIns="0" rIns="0" bIns="0">
              <a:spAutoFit/>
            </a:bodyPr>
            <a:lstStyle/>
            <a:p>
              <a:pPr algn="ctr"/>
              <a:r>
                <a:rPr lang="de-DE" sz="800" dirty="0">
                  <a:latin typeface="League Spartan SemiBold" pitchFamily="2" charset="0"/>
                  <a:hlinkClick r:id="rId11"/>
                </a:rPr>
                <a:t>vivandio </a:t>
              </a:r>
              <a:r>
                <a:rPr lang="de-DE" sz="800" dirty="0" err="1">
                  <a:latin typeface="League Spartan SemiBold" pitchFamily="2" charset="0"/>
                  <a:hlinkClick r:id="rId11"/>
                </a:rPr>
                <a:t>outdoor</a:t>
              </a:r>
              <a:r>
                <a:rPr lang="de-DE" sz="800" dirty="0">
                  <a:latin typeface="League Spartan SemiBold" pitchFamily="2" charset="0"/>
                  <a:hlinkClick r:id="rId11"/>
                </a:rPr>
                <a:t> cooler FS-63 schwarz</a:t>
              </a:r>
              <a:br>
                <a:rPr lang="de-DE" sz="800" dirty="0">
                  <a:latin typeface="League Spartan SemiBold" pitchFamily="2" charset="0"/>
                  <a:hlinkClick r:id="rId11"/>
                </a:rPr>
              </a:br>
              <a:r>
                <a:rPr lang="de-DE" sz="800" dirty="0">
                  <a:latin typeface="League Spartan" pitchFamily="2" charset="0"/>
                  <a:hlinkClick r:id="rId11"/>
                </a:rPr>
                <a:t>Anschlag links/Griff rechts </a:t>
              </a:r>
              <a:endParaRPr lang="de-DE" sz="800" dirty="0">
                <a:latin typeface="League Spartan" pitchFamily="2" charset="0"/>
              </a:endParaRPr>
            </a:p>
          </p:txBody>
        </p:sp>
      </p:grpSp>
      <p:grpSp>
        <p:nvGrpSpPr>
          <p:cNvPr id="31" name="Gruppieren 30">
            <a:extLst>
              <a:ext uri="{FF2B5EF4-FFF2-40B4-BE49-F238E27FC236}">
                <a16:creationId xmlns:a16="http://schemas.microsoft.com/office/drawing/2014/main" id="{22A67C6A-3698-F6BE-C9E5-38F563F4AE42}"/>
              </a:ext>
            </a:extLst>
          </p:cNvPr>
          <p:cNvGrpSpPr/>
          <p:nvPr/>
        </p:nvGrpSpPr>
        <p:grpSpPr>
          <a:xfrm>
            <a:off x="4064513" y="4844370"/>
            <a:ext cx="1483200" cy="2623309"/>
            <a:chOff x="5404762" y="4891445"/>
            <a:chExt cx="1483200" cy="2623309"/>
          </a:xfrm>
        </p:grpSpPr>
        <p:pic>
          <p:nvPicPr>
            <p:cNvPr id="30" name="Grafik 29" descr="Ein Bild, das Computer, Screenshot, Multimedia, Bildschirm enthält.&#10;&#10;Automatisch generierte Beschreibung">
              <a:extLst>
                <a:ext uri="{FF2B5EF4-FFF2-40B4-BE49-F238E27FC236}">
                  <a16:creationId xmlns:a16="http://schemas.microsoft.com/office/drawing/2014/main" id="{70410BD2-9B05-1341-27C5-E3DBE6F0CBAD}"/>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404762" y="4891445"/>
              <a:ext cx="1483200" cy="1483200"/>
            </a:xfrm>
            <a:prstGeom prst="rect">
              <a:avLst/>
            </a:prstGeom>
          </p:spPr>
        </p:pic>
        <p:sp>
          <p:nvSpPr>
            <p:cNvPr id="27" name="Textfeld 26">
              <a:extLst>
                <a:ext uri="{FF2B5EF4-FFF2-40B4-BE49-F238E27FC236}">
                  <a16:creationId xmlns:a16="http://schemas.microsoft.com/office/drawing/2014/main" id="{4FB9B8BF-6988-A9FF-ECF0-64DB4D3FEED9}"/>
                </a:ext>
              </a:extLst>
            </p:cNvPr>
            <p:cNvSpPr txBox="1"/>
            <p:nvPr/>
          </p:nvSpPr>
          <p:spPr>
            <a:xfrm>
              <a:off x="5544638" y="7145422"/>
              <a:ext cx="1144742" cy="369332"/>
            </a:xfrm>
            <a:prstGeom prst="rect">
              <a:avLst/>
            </a:prstGeom>
            <a:noFill/>
          </p:spPr>
          <p:txBody>
            <a:bodyPr wrap="square" lIns="0" tIns="0" rIns="0" bIns="0">
              <a:spAutoFit/>
            </a:bodyPr>
            <a:lstStyle/>
            <a:p>
              <a:pPr algn="ctr"/>
              <a:r>
                <a:rPr lang="de-DE" sz="800" dirty="0">
                  <a:latin typeface="League Spartan SemiBold" pitchFamily="2" charset="0"/>
                  <a:hlinkClick r:id="rId11"/>
                </a:rPr>
                <a:t>vivandio </a:t>
              </a:r>
              <a:r>
                <a:rPr lang="de-DE" sz="800" dirty="0" err="1">
                  <a:latin typeface="League Spartan SemiBold" pitchFamily="2" charset="0"/>
                  <a:hlinkClick r:id="rId11"/>
                </a:rPr>
                <a:t>outdoor</a:t>
              </a:r>
              <a:r>
                <a:rPr lang="de-DE" sz="800" dirty="0">
                  <a:latin typeface="League Spartan SemiBold" pitchFamily="2" charset="0"/>
                  <a:hlinkClick r:id="rId11"/>
                </a:rPr>
                <a:t> cooler FS-63 schwarz</a:t>
              </a:r>
              <a:br>
                <a:rPr lang="de-DE" sz="800" dirty="0">
                  <a:latin typeface="League Spartan SemiBold" pitchFamily="2" charset="0"/>
                  <a:hlinkClick r:id="rId11"/>
                </a:rPr>
              </a:br>
              <a:r>
                <a:rPr lang="de-DE" sz="800" dirty="0">
                  <a:latin typeface="League Spartan" pitchFamily="2" charset="0"/>
                  <a:hlinkClick r:id="rId11"/>
                </a:rPr>
                <a:t>Anschlag rechts/Griff links</a:t>
              </a:r>
              <a:endParaRPr lang="de-DE" sz="800" dirty="0">
                <a:latin typeface="League Spartan" pitchFamily="2" charset="0"/>
              </a:endParaRPr>
            </a:p>
          </p:txBody>
        </p:sp>
      </p:grpSp>
      <p:grpSp>
        <p:nvGrpSpPr>
          <p:cNvPr id="39" name="Gruppieren 38">
            <a:extLst>
              <a:ext uri="{FF2B5EF4-FFF2-40B4-BE49-F238E27FC236}">
                <a16:creationId xmlns:a16="http://schemas.microsoft.com/office/drawing/2014/main" id="{37EF31D2-3F94-685F-EF09-A9220348CDC9}"/>
              </a:ext>
            </a:extLst>
          </p:cNvPr>
          <p:cNvGrpSpPr/>
          <p:nvPr/>
        </p:nvGrpSpPr>
        <p:grpSpPr>
          <a:xfrm>
            <a:off x="11803622" y="4844370"/>
            <a:ext cx="1153881" cy="2532952"/>
            <a:chOff x="7857492" y="4784252"/>
            <a:chExt cx="1153881" cy="2532952"/>
          </a:xfrm>
        </p:grpSpPr>
        <p:pic>
          <p:nvPicPr>
            <p:cNvPr id="35" name="Grafik 34" descr="Ein Bild, das Küchengerät, Gerät, Haushaltsgerät, Kühlschrank enthält.&#10;&#10;Automatisch generierte Beschreibung">
              <a:extLst>
                <a:ext uri="{FF2B5EF4-FFF2-40B4-BE49-F238E27FC236}">
                  <a16:creationId xmlns:a16="http://schemas.microsoft.com/office/drawing/2014/main" id="{C1975660-17FD-6341-DC95-25088735EF7C}"/>
                </a:ext>
              </a:extLst>
            </p:cNvPr>
            <p:cNvPicPr>
              <a:picLocks noChangeAspect="1"/>
            </p:cNvPicPr>
            <p:nvPr/>
          </p:nvPicPr>
          <p:blipFill>
            <a:blip r:embed="rId13" cstate="screen">
              <a:extLst>
                <a:ext uri="{28A0092B-C50C-407E-A947-70E740481C1C}">
                  <a14:useLocalDpi xmlns:a14="http://schemas.microsoft.com/office/drawing/2010/main"/>
                </a:ext>
              </a:extLst>
            </a:blip>
            <a:srcRect/>
            <a:stretch/>
          </p:blipFill>
          <p:spPr>
            <a:xfrm>
              <a:off x="7857492" y="4784252"/>
              <a:ext cx="1153881" cy="1570053"/>
            </a:xfrm>
            <a:prstGeom prst="rect">
              <a:avLst/>
            </a:prstGeom>
          </p:spPr>
        </p:pic>
        <p:sp>
          <p:nvSpPr>
            <p:cNvPr id="37" name="Textfeld 36">
              <a:extLst>
                <a:ext uri="{FF2B5EF4-FFF2-40B4-BE49-F238E27FC236}">
                  <a16:creationId xmlns:a16="http://schemas.microsoft.com/office/drawing/2014/main" id="{C8890707-BAE9-640A-1B5F-C338A0478D9B}"/>
                </a:ext>
              </a:extLst>
            </p:cNvPr>
            <p:cNvSpPr txBox="1"/>
            <p:nvPr/>
          </p:nvSpPr>
          <p:spPr>
            <a:xfrm>
              <a:off x="7989046" y="7070983"/>
              <a:ext cx="1022327" cy="246221"/>
            </a:xfrm>
            <a:prstGeom prst="rect">
              <a:avLst/>
            </a:prstGeom>
            <a:noFill/>
          </p:spPr>
          <p:txBody>
            <a:bodyPr wrap="square" lIns="0" tIns="0" rIns="0" bIns="0">
              <a:spAutoFit/>
            </a:bodyPr>
            <a:lstStyle/>
            <a:p>
              <a:pPr algn="ctr"/>
              <a:r>
                <a:rPr lang="de-DE" sz="800" dirty="0">
                  <a:latin typeface="League Spartan SemiBold" pitchFamily="2" charset="0"/>
                  <a:hlinkClick r:id="rId14"/>
                </a:rPr>
                <a:t>vivandio outdoor cooler FD-110</a:t>
              </a:r>
              <a:endParaRPr lang="de-DE" sz="800" dirty="0">
                <a:latin typeface="League Spartan" pitchFamily="2" charset="0"/>
              </a:endParaRPr>
            </a:p>
          </p:txBody>
        </p:sp>
      </p:grpSp>
      <p:pic>
        <p:nvPicPr>
          <p:cNvPr id="47" name="Grafik 46" descr="Ein Bild, das Haushaltsgerät, Küchengerät, Gerät, Ofen enthält.&#10;&#10;Automatisch generierte Beschreibung">
            <a:extLst>
              <a:ext uri="{FF2B5EF4-FFF2-40B4-BE49-F238E27FC236}">
                <a16:creationId xmlns:a16="http://schemas.microsoft.com/office/drawing/2014/main" id="{A85F7EF2-0218-EE9B-C74E-70BC5119C464}"/>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5821086" y="1033812"/>
            <a:ext cx="2162593" cy="1192958"/>
          </a:xfrm>
          <a:prstGeom prst="rect">
            <a:avLst/>
          </a:prstGeom>
        </p:spPr>
      </p:pic>
      <p:pic>
        <p:nvPicPr>
          <p:cNvPr id="38" name="Grafik 37" descr="Ein Bild, das Screenshot, Haushaltsgerät, Gerät, Ofen enthält.&#10;&#10;KI-generierte Inhalte können fehlerhaft sein.">
            <a:extLst>
              <a:ext uri="{FF2B5EF4-FFF2-40B4-BE49-F238E27FC236}">
                <a16:creationId xmlns:a16="http://schemas.microsoft.com/office/drawing/2014/main" id="{06CE252F-D5E7-D0BB-220E-7E5993227E90}"/>
              </a:ext>
            </a:extLst>
          </p:cNvPr>
          <p:cNvPicPr>
            <a:picLocks noChangeAspect="1"/>
          </p:cNvPicPr>
          <p:nvPr/>
        </p:nvPicPr>
        <p:blipFill>
          <a:blip r:embed="rId16" cstate="screen">
            <a:extLst>
              <a:ext uri="{28A0092B-C50C-407E-A947-70E740481C1C}">
                <a14:useLocalDpi xmlns:a14="http://schemas.microsoft.com/office/drawing/2010/main"/>
              </a:ext>
            </a:extLst>
          </a:blip>
          <a:srcRect/>
          <a:stretch>
            <a:fillRect/>
          </a:stretch>
        </p:blipFill>
        <p:spPr>
          <a:xfrm>
            <a:off x="3776232" y="1219790"/>
            <a:ext cx="1880937" cy="808774"/>
          </a:xfrm>
          <a:prstGeom prst="rect">
            <a:avLst/>
          </a:prstGeom>
        </p:spPr>
      </p:pic>
      <p:grpSp>
        <p:nvGrpSpPr>
          <p:cNvPr id="28" name="Gruppieren 27">
            <a:extLst>
              <a:ext uri="{FF2B5EF4-FFF2-40B4-BE49-F238E27FC236}">
                <a16:creationId xmlns:a16="http://schemas.microsoft.com/office/drawing/2014/main" id="{7BC2B439-3186-3F07-05E3-349B93E3783E}"/>
              </a:ext>
            </a:extLst>
          </p:cNvPr>
          <p:cNvGrpSpPr/>
          <p:nvPr/>
        </p:nvGrpSpPr>
        <p:grpSpPr>
          <a:xfrm>
            <a:off x="1945154" y="1284809"/>
            <a:ext cx="1577056" cy="3121035"/>
            <a:chOff x="1945154" y="1284809"/>
            <a:chExt cx="1577056" cy="3121035"/>
          </a:xfrm>
        </p:grpSpPr>
        <p:sp>
          <p:nvSpPr>
            <p:cNvPr id="19" name="Textfeld 18">
              <a:extLst>
                <a:ext uri="{FF2B5EF4-FFF2-40B4-BE49-F238E27FC236}">
                  <a16:creationId xmlns:a16="http://schemas.microsoft.com/office/drawing/2014/main" id="{CA4819C6-E0D4-63CE-C5B4-A2D29CE9F7DC}"/>
                </a:ext>
              </a:extLst>
            </p:cNvPr>
            <p:cNvSpPr txBox="1"/>
            <p:nvPr/>
          </p:nvSpPr>
          <p:spPr>
            <a:xfrm>
              <a:off x="1991040" y="4159623"/>
              <a:ext cx="1531170" cy="246221"/>
            </a:xfrm>
            <a:prstGeom prst="rect">
              <a:avLst/>
            </a:prstGeom>
            <a:noFill/>
          </p:spPr>
          <p:txBody>
            <a:bodyPr wrap="square" lIns="0" tIns="0" rIns="0" bIns="0">
              <a:spAutoFit/>
            </a:bodyPr>
            <a:lstStyle/>
            <a:p>
              <a:pPr algn="ctr"/>
              <a:r>
                <a:rPr lang="de-DE" sz="800" dirty="0">
                  <a:latin typeface="League Spartan SemiBold" pitchFamily="2" charset="0"/>
                  <a:hlinkClick r:id="rId17"/>
                </a:rPr>
                <a:t>vivandio </a:t>
              </a:r>
              <a:r>
                <a:rPr lang="de-DE" sz="800" dirty="0" err="1">
                  <a:latin typeface="League Spartan SemiBold" pitchFamily="2" charset="0"/>
                  <a:hlinkClick r:id="rId17"/>
                </a:rPr>
                <a:t>fyre</a:t>
              </a:r>
              <a:r>
                <a:rPr lang="de-DE" sz="800" dirty="0">
                  <a:latin typeface="League Spartan SemiBold" pitchFamily="2" charset="0"/>
                  <a:hlinkClick r:id="rId17"/>
                </a:rPr>
                <a:t> X</a:t>
              </a:r>
              <a:br>
                <a:rPr lang="de-DE" sz="800" dirty="0">
                  <a:latin typeface="League Spartan SemiBold" pitchFamily="2" charset="0"/>
                  <a:hlinkClick r:id="rId17"/>
                </a:rPr>
              </a:br>
              <a:r>
                <a:rPr lang="de-DE" sz="800" dirty="0">
                  <a:latin typeface="League Spartan SemiBold" pitchFamily="2" charset="0"/>
                  <a:hlinkClick r:id="rId17"/>
                </a:rPr>
                <a:t>Einbaugrill</a:t>
              </a:r>
              <a:endParaRPr lang="de-DE" sz="800" dirty="0">
                <a:latin typeface="League Spartan SemiBold" pitchFamily="2" charset="0"/>
              </a:endParaRPr>
            </a:p>
          </p:txBody>
        </p:sp>
        <p:pic>
          <p:nvPicPr>
            <p:cNvPr id="26" name="Grafik 25" descr="Ein Bild, das Screenshot, Design enthält.&#10;&#10;KI-generierte Inhalte können fehlerhaft sein.">
              <a:extLst>
                <a:ext uri="{FF2B5EF4-FFF2-40B4-BE49-F238E27FC236}">
                  <a16:creationId xmlns:a16="http://schemas.microsoft.com/office/drawing/2014/main" id="{D40D7429-01CD-1BB5-41D1-02D453F86E61}"/>
                </a:ext>
              </a:extLst>
            </p:cNvPr>
            <p:cNvPicPr>
              <a:picLocks noChangeAspect="1"/>
            </p:cNvPicPr>
            <p:nvPr/>
          </p:nvPicPr>
          <p:blipFill>
            <a:blip r:embed="rId18" cstate="screen">
              <a:extLst>
                <a:ext uri="{28A0092B-C50C-407E-A947-70E740481C1C}">
                  <a14:useLocalDpi xmlns:a14="http://schemas.microsoft.com/office/drawing/2010/main"/>
                </a:ext>
              </a:extLst>
            </a:blip>
            <a:srcRect/>
            <a:stretch>
              <a:fillRect/>
            </a:stretch>
          </p:blipFill>
          <p:spPr>
            <a:xfrm>
              <a:off x="1945154" y="1284809"/>
              <a:ext cx="1482319" cy="941961"/>
            </a:xfrm>
            <a:prstGeom prst="rect">
              <a:avLst/>
            </a:prstGeom>
          </p:spPr>
        </p:pic>
      </p:grpSp>
      <p:pic>
        <p:nvPicPr>
          <p:cNvPr id="29" name="Grafik 28" descr="Ein Bild, das Screenshot, Gerät, Design enthält.&#10;&#10;KI-generierte Inhalte können fehlerhaft sein.">
            <a:extLst>
              <a:ext uri="{FF2B5EF4-FFF2-40B4-BE49-F238E27FC236}">
                <a16:creationId xmlns:a16="http://schemas.microsoft.com/office/drawing/2014/main" id="{C4C595A2-30BB-A911-CCF7-53092E9F2B4D}"/>
              </a:ext>
            </a:extLst>
          </p:cNvPr>
          <p:cNvPicPr>
            <a:picLocks noChangeAspect="1"/>
          </p:cNvPicPr>
          <p:nvPr/>
        </p:nvPicPr>
        <p:blipFill>
          <a:blip r:embed="rId19" cstate="screen">
            <a:extLst>
              <a:ext uri="{28A0092B-C50C-407E-A947-70E740481C1C}">
                <a14:useLocalDpi xmlns:a14="http://schemas.microsoft.com/office/drawing/2010/main"/>
              </a:ext>
            </a:extLst>
          </a:blip>
          <a:srcRect/>
          <a:stretch>
            <a:fillRect/>
          </a:stretch>
        </p:blipFill>
        <p:spPr>
          <a:xfrm>
            <a:off x="9793562" y="1340067"/>
            <a:ext cx="2110311" cy="457456"/>
          </a:xfrm>
          <a:prstGeom prst="rect">
            <a:avLst/>
          </a:prstGeom>
        </p:spPr>
      </p:pic>
      <p:pic>
        <p:nvPicPr>
          <p:cNvPr id="42" name="Grafik 41" descr="Ein Bild, das Haushaltsgerät, Gerät, Küchengerät, Ofen enthält.&#10;&#10;KI-generierte Inhalte können fehlerhaft sein.">
            <a:extLst>
              <a:ext uri="{FF2B5EF4-FFF2-40B4-BE49-F238E27FC236}">
                <a16:creationId xmlns:a16="http://schemas.microsoft.com/office/drawing/2014/main" id="{74DC9110-BBBD-5D7E-2BEC-D311F3CEB2F9}"/>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8127657" y="1284808"/>
            <a:ext cx="1501988" cy="941961"/>
          </a:xfrm>
          <a:prstGeom prst="rect">
            <a:avLst/>
          </a:prstGeom>
        </p:spPr>
      </p:pic>
      <p:grpSp>
        <p:nvGrpSpPr>
          <p:cNvPr id="63" name="Gruppieren 62">
            <a:extLst>
              <a:ext uri="{FF2B5EF4-FFF2-40B4-BE49-F238E27FC236}">
                <a16:creationId xmlns:a16="http://schemas.microsoft.com/office/drawing/2014/main" id="{0F838B73-CAFE-D32F-9B77-6B72229B0293}"/>
              </a:ext>
            </a:extLst>
          </p:cNvPr>
          <p:cNvGrpSpPr/>
          <p:nvPr/>
        </p:nvGrpSpPr>
        <p:grpSpPr>
          <a:xfrm>
            <a:off x="8128152" y="4886063"/>
            <a:ext cx="1062159" cy="2675423"/>
            <a:chOff x="8128152" y="4886063"/>
            <a:chExt cx="1062159" cy="2675423"/>
          </a:xfrm>
        </p:grpSpPr>
        <p:pic>
          <p:nvPicPr>
            <p:cNvPr id="56" name="Grafik 55" descr="Ein Bild, das Screenshot, Design enthält.&#10;&#10;KI-generierte Inhalte können fehlerhaft sein.">
              <a:extLst>
                <a:ext uri="{FF2B5EF4-FFF2-40B4-BE49-F238E27FC236}">
                  <a16:creationId xmlns:a16="http://schemas.microsoft.com/office/drawing/2014/main" id="{46B3DBCE-B3BB-22A1-4711-BE69136FD7C1}"/>
                </a:ext>
              </a:extLst>
            </p:cNvPr>
            <p:cNvPicPr>
              <a:picLocks noChangeAspect="1"/>
            </p:cNvPicPr>
            <p:nvPr/>
          </p:nvPicPr>
          <p:blipFill>
            <a:blip r:embed="rId21" cstate="screen">
              <a:extLst>
                <a:ext uri="{28A0092B-C50C-407E-A947-70E740481C1C}">
                  <a14:useLocalDpi xmlns:a14="http://schemas.microsoft.com/office/drawing/2010/main"/>
                </a:ext>
              </a:extLst>
            </a:blip>
            <a:srcRect/>
            <a:stretch>
              <a:fillRect/>
            </a:stretch>
          </p:blipFill>
          <p:spPr>
            <a:xfrm>
              <a:off x="8128152" y="4886063"/>
              <a:ext cx="1062159" cy="1437970"/>
            </a:xfrm>
            <a:prstGeom prst="rect">
              <a:avLst/>
            </a:prstGeom>
          </p:spPr>
        </p:pic>
        <p:sp>
          <p:nvSpPr>
            <p:cNvPr id="58" name="Textfeld 57">
              <a:extLst>
                <a:ext uri="{FF2B5EF4-FFF2-40B4-BE49-F238E27FC236}">
                  <a16:creationId xmlns:a16="http://schemas.microsoft.com/office/drawing/2014/main" id="{504976D4-0CE6-72F2-20F6-D4DB184D9CC6}"/>
                </a:ext>
              </a:extLst>
            </p:cNvPr>
            <p:cNvSpPr txBox="1"/>
            <p:nvPr/>
          </p:nvSpPr>
          <p:spPr>
            <a:xfrm>
              <a:off x="8153887" y="7069043"/>
              <a:ext cx="1022327" cy="492443"/>
            </a:xfrm>
            <a:prstGeom prst="rect">
              <a:avLst/>
            </a:prstGeom>
            <a:noFill/>
          </p:spPr>
          <p:txBody>
            <a:bodyPr wrap="square" lIns="0" tIns="0" rIns="0" bIns="0">
              <a:spAutoFit/>
            </a:bodyPr>
            <a:lstStyle/>
            <a:p>
              <a:pPr algn="ctr"/>
              <a:r>
                <a:rPr lang="de-DE" sz="800" dirty="0">
                  <a:latin typeface="League Spartan SemiBold" pitchFamily="2" charset="0"/>
                  <a:hlinkClick r:id="rId22"/>
                </a:rPr>
                <a:t>vivandio </a:t>
              </a:r>
              <a:r>
                <a:rPr lang="de-DE" sz="800" dirty="0" err="1">
                  <a:latin typeface="League Spartan SemiBold" pitchFamily="2" charset="0"/>
                  <a:hlinkClick r:id="rId22"/>
                </a:rPr>
                <a:t>outdoor</a:t>
              </a:r>
              <a:r>
                <a:rPr lang="de-DE" sz="800" dirty="0">
                  <a:latin typeface="League Spartan SemiBold" pitchFamily="2" charset="0"/>
                  <a:hlinkClick r:id="rId22"/>
                </a:rPr>
                <a:t> cooler FS-150</a:t>
              </a:r>
              <a:br>
                <a:rPr lang="de-DE" sz="800" dirty="0">
                  <a:latin typeface="League Spartan SemiBold" pitchFamily="2" charset="0"/>
                  <a:hlinkClick r:id="rId22"/>
                </a:rPr>
              </a:br>
              <a:r>
                <a:rPr lang="de-DE" sz="800" dirty="0">
                  <a:latin typeface="League Spartan" pitchFamily="2" charset="0"/>
                  <a:hlinkClick r:id="rId22"/>
                </a:rPr>
                <a:t>Anschlag links/Griff rechts</a:t>
              </a:r>
              <a:endParaRPr lang="de-DE" sz="800" dirty="0">
                <a:latin typeface="League Spartan" pitchFamily="2" charset="0"/>
              </a:endParaRPr>
            </a:p>
          </p:txBody>
        </p:sp>
      </p:grpSp>
      <p:grpSp>
        <p:nvGrpSpPr>
          <p:cNvPr id="65" name="Gruppieren 64">
            <a:extLst>
              <a:ext uri="{FF2B5EF4-FFF2-40B4-BE49-F238E27FC236}">
                <a16:creationId xmlns:a16="http://schemas.microsoft.com/office/drawing/2014/main" id="{1895F95E-8682-A907-A6EB-8BE90F82FB41}"/>
              </a:ext>
            </a:extLst>
          </p:cNvPr>
          <p:cNvGrpSpPr/>
          <p:nvPr/>
        </p:nvGrpSpPr>
        <p:grpSpPr>
          <a:xfrm>
            <a:off x="9400409" y="4886063"/>
            <a:ext cx="1052638" cy="2675423"/>
            <a:chOff x="9400409" y="4886063"/>
            <a:chExt cx="1052638" cy="2675423"/>
          </a:xfrm>
        </p:grpSpPr>
        <p:pic>
          <p:nvPicPr>
            <p:cNvPr id="57" name="Grafik 56" descr="Ein Bild, das Screenshot, Rechteck, Design, Fenster enthält.&#10;&#10;KI-generierte Inhalte können fehlerhaft sein.">
              <a:extLst>
                <a:ext uri="{FF2B5EF4-FFF2-40B4-BE49-F238E27FC236}">
                  <a16:creationId xmlns:a16="http://schemas.microsoft.com/office/drawing/2014/main" id="{D7987BFF-1C74-EA67-1A92-67E41CD24B8E}"/>
                </a:ext>
              </a:extLst>
            </p:cNvPr>
            <p:cNvPicPr>
              <a:picLocks noChangeAspect="1"/>
            </p:cNvPicPr>
            <p:nvPr/>
          </p:nvPicPr>
          <p:blipFill>
            <a:blip r:embed="rId23" cstate="screen">
              <a:extLst>
                <a:ext uri="{28A0092B-C50C-407E-A947-70E740481C1C}">
                  <a14:useLocalDpi xmlns:a14="http://schemas.microsoft.com/office/drawing/2010/main"/>
                </a:ext>
              </a:extLst>
            </a:blip>
            <a:srcRect/>
            <a:stretch>
              <a:fillRect/>
            </a:stretch>
          </p:blipFill>
          <p:spPr>
            <a:xfrm>
              <a:off x="9400409" y="4886063"/>
              <a:ext cx="1052638" cy="1437970"/>
            </a:xfrm>
            <a:prstGeom prst="rect">
              <a:avLst/>
            </a:prstGeom>
          </p:spPr>
        </p:pic>
        <p:sp>
          <p:nvSpPr>
            <p:cNvPr id="59" name="Textfeld 58">
              <a:extLst>
                <a:ext uri="{FF2B5EF4-FFF2-40B4-BE49-F238E27FC236}">
                  <a16:creationId xmlns:a16="http://schemas.microsoft.com/office/drawing/2014/main" id="{3CC336B1-B07A-0505-2F6B-681E7A862DEA}"/>
                </a:ext>
              </a:extLst>
            </p:cNvPr>
            <p:cNvSpPr txBox="1"/>
            <p:nvPr/>
          </p:nvSpPr>
          <p:spPr>
            <a:xfrm>
              <a:off x="9430720" y="7069043"/>
              <a:ext cx="1022327" cy="492443"/>
            </a:xfrm>
            <a:prstGeom prst="rect">
              <a:avLst/>
            </a:prstGeom>
            <a:noFill/>
          </p:spPr>
          <p:txBody>
            <a:bodyPr wrap="square" lIns="0" tIns="0" rIns="0" bIns="0">
              <a:spAutoFit/>
            </a:bodyPr>
            <a:lstStyle/>
            <a:p>
              <a:pPr algn="ctr"/>
              <a:r>
                <a:rPr lang="de-DE" sz="800" dirty="0">
                  <a:latin typeface="League Spartan SemiBold" pitchFamily="2" charset="0"/>
                  <a:hlinkClick r:id="rId22"/>
                </a:rPr>
                <a:t>vivandio outdoor cooler FS-150</a:t>
              </a:r>
              <a:br>
                <a:rPr lang="de-DE" sz="800" dirty="0">
                  <a:latin typeface="League Spartan SemiBold" pitchFamily="2" charset="0"/>
                  <a:hlinkClick r:id="rId22"/>
                </a:rPr>
              </a:br>
              <a:r>
                <a:rPr lang="de-DE" sz="800" dirty="0">
                  <a:latin typeface="League Spartan" pitchFamily="2" charset="0"/>
                  <a:hlinkClick r:id="rId22"/>
                </a:rPr>
                <a:t>Anschlag rechts/Griff links</a:t>
              </a:r>
              <a:endParaRPr lang="de-DE" sz="800" dirty="0">
                <a:latin typeface="League Spartan" pitchFamily="2" charset="0"/>
              </a:endParaRPr>
            </a:p>
          </p:txBody>
        </p:sp>
      </p:grpSp>
    </p:spTree>
    <p:extLst>
      <p:ext uri="{BB962C8B-B14F-4D97-AF65-F5344CB8AC3E}">
        <p14:creationId xmlns:p14="http://schemas.microsoft.com/office/powerpoint/2010/main" val="3949160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alpha val="10000"/>
          </a:schemeClr>
        </a:solidFill>
        <a:effectLst/>
      </p:bgPr>
    </p:bg>
    <p:spTree>
      <p:nvGrpSpPr>
        <p:cNvPr id="1" name="">
          <a:extLst>
            <a:ext uri="{FF2B5EF4-FFF2-40B4-BE49-F238E27FC236}">
              <a16:creationId xmlns:a16="http://schemas.microsoft.com/office/drawing/2014/main" id="{93957F75-301B-A818-9785-55AD66846DA2}"/>
            </a:ext>
          </a:extLst>
        </p:cNvPr>
        <p:cNvGrpSpPr/>
        <p:nvPr/>
      </p:nvGrpSpPr>
      <p:grpSpPr>
        <a:xfrm>
          <a:off x="0" y="0"/>
          <a:ext cx="0" cy="0"/>
          <a:chOff x="0" y="0"/>
          <a:chExt cx="0" cy="0"/>
        </a:xfrm>
      </p:grpSpPr>
      <p:sp>
        <p:nvSpPr>
          <p:cNvPr id="4" name="Rechteck 3">
            <a:extLst>
              <a:ext uri="{FF2B5EF4-FFF2-40B4-BE49-F238E27FC236}">
                <a16:creationId xmlns:a16="http://schemas.microsoft.com/office/drawing/2014/main" id="{89819A00-D4BA-D903-3082-D6692F7DF7E2}"/>
              </a:ext>
            </a:extLst>
          </p:cNvPr>
          <p:cNvSpPr/>
          <p:nvPr/>
        </p:nvSpPr>
        <p:spPr>
          <a:xfrm>
            <a:off x="376336" y="6396353"/>
            <a:ext cx="4898467" cy="971919"/>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de-DE"/>
          </a:p>
        </p:txBody>
      </p:sp>
      <p:grpSp>
        <p:nvGrpSpPr>
          <p:cNvPr id="11" name="Gruppieren 10">
            <a:extLst>
              <a:ext uri="{FF2B5EF4-FFF2-40B4-BE49-F238E27FC236}">
                <a16:creationId xmlns:a16="http://schemas.microsoft.com/office/drawing/2014/main" id="{5E4DDAFA-7888-D351-3D94-C73325949417}"/>
              </a:ext>
            </a:extLst>
          </p:cNvPr>
          <p:cNvGrpSpPr/>
          <p:nvPr/>
        </p:nvGrpSpPr>
        <p:grpSpPr>
          <a:xfrm>
            <a:off x="481517" y="1317299"/>
            <a:ext cx="1083035" cy="3204261"/>
            <a:chOff x="219027" y="2255239"/>
            <a:chExt cx="1083035" cy="3204261"/>
          </a:xfrm>
        </p:grpSpPr>
        <p:pic>
          <p:nvPicPr>
            <p:cNvPr id="9" name="Grafik 8" descr="Ein Bild, das Schwarzweiß, Licht enthält.&#10;&#10;KI-generierte Inhalte können fehlerhaft sein.">
              <a:extLst>
                <a:ext uri="{FF2B5EF4-FFF2-40B4-BE49-F238E27FC236}">
                  <a16:creationId xmlns:a16="http://schemas.microsoft.com/office/drawing/2014/main" id="{0815BC2F-95CF-B954-B179-F49D6661E9B4}"/>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376336" y="2255239"/>
              <a:ext cx="762038" cy="1077409"/>
            </a:xfrm>
            <a:prstGeom prst="rect">
              <a:avLst/>
            </a:prstGeom>
          </p:spPr>
        </p:pic>
        <p:sp>
          <p:nvSpPr>
            <p:cNvPr id="58" name="Textfeld 57">
              <a:extLst>
                <a:ext uri="{FF2B5EF4-FFF2-40B4-BE49-F238E27FC236}">
                  <a16:creationId xmlns:a16="http://schemas.microsoft.com/office/drawing/2014/main" id="{5052AFC4-AFB2-846D-5CA2-8473398D4574}"/>
                </a:ext>
              </a:extLst>
            </p:cNvPr>
            <p:cNvSpPr txBox="1"/>
            <p:nvPr/>
          </p:nvSpPr>
          <p:spPr>
            <a:xfrm>
              <a:off x="219027" y="5213279"/>
              <a:ext cx="1083035" cy="246221"/>
            </a:xfrm>
            <a:prstGeom prst="rect">
              <a:avLst/>
            </a:prstGeom>
            <a:noFill/>
          </p:spPr>
          <p:txBody>
            <a:bodyPr wrap="square" lIns="0" tIns="0" rIns="0" bIns="0">
              <a:spAutoFit/>
            </a:bodyPr>
            <a:lstStyle/>
            <a:p>
              <a:pPr algn="ctr"/>
              <a:r>
                <a:rPr lang="de-DE" sz="800" dirty="0">
                  <a:latin typeface="League Spartan SemiBold" pitchFamily="2" charset="0"/>
                  <a:hlinkClick r:id="rId3"/>
                </a:rPr>
                <a:t>vivandio Spülen &amp; Armaturen</a:t>
              </a:r>
              <a:endParaRPr lang="de-DE" sz="800" dirty="0">
                <a:latin typeface="League Spartan SemiBold" pitchFamily="2" charset="0"/>
              </a:endParaRPr>
            </a:p>
          </p:txBody>
        </p:sp>
      </p:grpSp>
      <p:grpSp>
        <p:nvGrpSpPr>
          <p:cNvPr id="38" name="Gruppieren 37">
            <a:extLst>
              <a:ext uri="{FF2B5EF4-FFF2-40B4-BE49-F238E27FC236}">
                <a16:creationId xmlns:a16="http://schemas.microsoft.com/office/drawing/2014/main" id="{0B7A3DD7-AC29-CE8F-E524-91F22F44DD29}"/>
              </a:ext>
            </a:extLst>
          </p:cNvPr>
          <p:cNvGrpSpPr/>
          <p:nvPr/>
        </p:nvGrpSpPr>
        <p:grpSpPr>
          <a:xfrm>
            <a:off x="1772671" y="1579400"/>
            <a:ext cx="1083035" cy="3046307"/>
            <a:chOff x="2048690" y="2536559"/>
            <a:chExt cx="1083035" cy="3046307"/>
          </a:xfrm>
        </p:grpSpPr>
        <p:sp>
          <p:nvSpPr>
            <p:cNvPr id="32" name="Textfeld 31">
              <a:extLst>
                <a:ext uri="{FF2B5EF4-FFF2-40B4-BE49-F238E27FC236}">
                  <a16:creationId xmlns:a16="http://schemas.microsoft.com/office/drawing/2014/main" id="{21560C30-6149-D389-55BA-D03D7339FCF2}"/>
                </a:ext>
              </a:extLst>
            </p:cNvPr>
            <p:cNvSpPr txBox="1"/>
            <p:nvPr/>
          </p:nvSpPr>
          <p:spPr>
            <a:xfrm>
              <a:off x="2048690" y="5213534"/>
              <a:ext cx="1083035" cy="369332"/>
            </a:xfrm>
            <a:prstGeom prst="rect">
              <a:avLst/>
            </a:prstGeom>
            <a:noFill/>
          </p:spPr>
          <p:txBody>
            <a:bodyPr wrap="square" lIns="0" tIns="0" rIns="0" bIns="0">
              <a:spAutoFit/>
            </a:bodyPr>
            <a:lstStyle/>
            <a:p>
              <a:pPr algn="ctr"/>
              <a:r>
                <a:rPr lang="de-DE" sz="800" dirty="0">
                  <a:latin typeface="League Spartan SemiBold" pitchFamily="2" charset="0"/>
                  <a:hlinkClick r:id="rId4"/>
                </a:rPr>
                <a:t>vivandio versteckte Spüle mit versenkbarer Armatur</a:t>
              </a:r>
              <a:endParaRPr lang="de-DE" sz="800" dirty="0">
                <a:latin typeface="League Spartan SemiBold" pitchFamily="2" charset="0"/>
              </a:endParaRPr>
            </a:p>
          </p:txBody>
        </p:sp>
        <p:pic>
          <p:nvPicPr>
            <p:cNvPr id="36" name="Grafik 35" descr="Ein Bild, das Screenshot, Schwarzweiß, Design enthält.&#10;&#10;KI-generierte Inhalte können fehlerhaft sein.">
              <a:extLst>
                <a:ext uri="{FF2B5EF4-FFF2-40B4-BE49-F238E27FC236}">
                  <a16:creationId xmlns:a16="http://schemas.microsoft.com/office/drawing/2014/main" id="{F5FC5521-C39C-FCA1-0214-75D082DB6100}"/>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2312449" y="2536559"/>
              <a:ext cx="647886" cy="779320"/>
            </a:xfrm>
            <a:prstGeom prst="rect">
              <a:avLst/>
            </a:prstGeom>
          </p:spPr>
        </p:pic>
      </p:grpSp>
      <p:pic>
        <p:nvPicPr>
          <p:cNvPr id="13" name="Grafik 12">
            <a:extLst>
              <a:ext uri="{FF2B5EF4-FFF2-40B4-BE49-F238E27FC236}">
                <a16:creationId xmlns:a16="http://schemas.microsoft.com/office/drawing/2014/main" id="{CA30F951-8EF6-7644-9F47-865F8CD3F61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2525187" y="83746"/>
            <a:ext cx="1085698" cy="215444"/>
          </a:xfrm>
          <a:prstGeom prst="rect">
            <a:avLst/>
          </a:prstGeom>
        </p:spPr>
      </p:pic>
      <p:grpSp>
        <p:nvGrpSpPr>
          <p:cNvPr id="17" name="vivandio double booster">
            <a:extLst>
              <a:ext uri="{FF2B5EF4-FFF2-40B4-BE49-F238E27FC236}">
                <a16:creationId xmlns:a16="http://schemas.microsoft.com/office/drawing/2014/main" id="{F76754B8-02D2-3492-CD55-5748ADBF19DD}"/>
              </a:ext>
            </a:extLst>
          </p:cNvPr>
          <p:cNvGrpSpPr/>
          <p:nvPr/>
        </p:nvGrpSpPr>
        <p:grpSpPr>
          <a:xfrm>
            <a:off x="3190195" y="1614022"/>
            <a:ext cx="1201489" cy="2885549"/>
            <a:chOff x="3166965" y="965929"/>
            <a:chExt cx="1201489" cy="2885549"/>
          </a:xfrm>
        </p:grpSpPr>
        <p:sp>
          <p:nvSpPr>
            <p:cNvPr id="55" name="Textfeld 24">
              <a:extLst>
                <a:ext uri="{FF2B5EF4-FFF2-40B4-BE49-F238E27FC236}">
                  <a16:creationId xmlns:a16="http://schemas.microsoft.com/office/drawing/2014/main" id="{50BE5375-19E5-8151-6B8E-4087F393DD38}"/>
                </a:ext>
              </a:extLst>
            </p:cNvPr>
            <p:cNvSpPr txBox="1"/>
            <p:nvPr/>
          </p:nvSpPr>
          <p:spPr>
            <a:xfrm>
              <a:off x="3166965" y="3605257"/>
              <a:ext cx="1201489" cy="246221"/>
            </a:xfrm>
            <a:prstGeom prst="rect">
              <a:avLst/>
            </a:prstGeom>
            <a:noFill/>
          </p:spPr>
          <p:txBody>
            <a:bodyPr wrap="squar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de-DE" sz="800" dirty="0">
                  <a:latin typeface="League Spartan SemiBold" pitchFamily="2" charset="0"/>
                  <a:hlinkClick r:id="rId7"/>
                </a:rPr>
                <a:t>vivandio double </a:t>
              </a:r>
              <a:r>
                <a:rPr lang="de-DE" sz="800" dirty="0" err="1">
                  <a:latin typeface="League Spartan SemiBold" pitchFamily="2" charset="0"/>
                  <a:hlinkClick r:id="rId7"/>
                </a:rPr>
                <a:t>booster</a:t>
              </a:r>
              <a:br>
                <a:rPr lang="de-DE" sz="800" dirty="0">
                  <a:latin typeface="League Spartan SemiBold" pitchFamily="2" charset="0"/>
                  <a:hlinkClick r:id="rId7"/>
                </a:rPr>
              </a:br>
              <a:r>
                <a:rPr lang="de-DE" sz="800" dirty="0">
                  <a:latin typeface="League Spartan SemiBold" pitchFamily="2" charset="0"/>
                  <a:hlinkClick r:id="rId7"/>
                </a:rPr>
                <a:t>Induktionskochfeld</a:t>
              </a:r>
              <a:endParaRPr lang="de-DE" sz="800" dirty="0">
                <a:latin typeface="League Spartan SemiBold" pitchFamily="2" charset="0"/>
              </a:endParaRPr>
            </a:p>
          </p:txBody>
        </p:sp>
        <p:pic>
          <p:nvPicPr>
            <p:cNvPr id="56" name="Grafik 55">
              <a:extLst>
                <a:ext uri="{FF2B5EF4-FFF2-40B4-BE49-F238E27FC236}">
                  <a16:creationId xmlns:a16="http://schemas.microsoft.com/office/drawing/2014/main" id="{0B52FC6F-046A-E31E-31FA-3890373FC60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470375" y="965929"/>
              <a:ext cx="577572" cy="277000"/>
            </a:xfrm>
            <a:prstGeom prst="rect">
              <a:avLst/>
            </a:prstGeom>
          </p:spPr>
        </p:pic>
      </p:grpSp>
      <p:grpSp>
        <p:nvGrpSpPr>
          <p:cNvPr id="63" name="Feuerholzlager">
            <a:extLst>
              <a:ext uri="{FF2B5EF4-FFF2-40B4-BE49-F238E27FC236}">
                <a16:creationId xmlns:a16="http://schemas.microsoft.com/office/drawing/2014/main" id="{9D36D0DF-7C34-1141-3F75-B08BD6BF4A6B}"/>
              </a:ext>
            </a:extLst>
          </p:cNvPr>
          <p:cNvGrpSpPr/>
          <p:nvPr/>
        </p:nvGrpSpPr>
        <p:grpSpPr>
          <a:xfrm>
            <a:off x="10294357" y="5631236"/>
            <a:ext cx="1080000" cy="1801651"/>
            <a:chOff x="4805904" y="1881985"/>
            <a:chExt cx="1080000" cy="1801651"/>
          </a:xfrm>
        </p:grpSpPr>
        <p:pic>
          <p:nvPicPr>
            <p:cNvPr id="65" name="Grafik 64" descr="Ein Bild, das Holz enthält.&#10;&#10;Automatisch generierte Beschreibung">
              <a:extLst>
                <a:ext uri="{FF2B5EF4-FFF2-40B4-BE49-F238E27FC236}">
                  <a16:creationId xmlns:a16="http://schemas.microsoft.com/office/drawing/2014/main" id="{32E98357-8A4D-05BC-0506-2EBB354E4E14}"/>
                </a:ext>
              </a:extLst>
            </p:cNvPr>
            <p:cNvPicPr>
              <a:picLocks/>
            </p:cNvPicPr>
            <p:nvPr/>
          </p:nvPicPr>
          <p:blipFill>
            <a:blip r:embed="rId9" cstate="screen">
              <a:extLst>
                <a:ext uri="{28A0092B-C50C-407E-A947-70E740481C1C}">
                  <a14:useLocalDpi xmlns:a14="http://schemas.microsoft.com/office/drawing/2010/main"/>
                </a:ext>
              </a:extLst>
            </a:blip>
            <a:stretch>
              <a:fillRect/>
            </a:stretch>
          </p:blipFill>
          <p:spPr>
            <a:xfrm>
              <a:off x="4805904" y="1881985"/>
              <a:ext cx="1080000" cy="1080000"/>
            </a:xfrm>
            <a:prstGeom prst="rect">
              <a:avLst/>
            </a:prstGeom>
          </p:spPr>
        </p:pic>
        <p:sp>
          <p:nvSpPr>
            <p:cNvPr id="66" name="Textfeld 24">
              <a:extLst>
                <a:ext uri="{FF2B5EF4-FFF2-40B4-BE49-F238E27FC236}">
                  <a16:creationId xmlns:a16="http://schemas.microsoft.com/office/drawing/2014/main" id="{D84E58DF-8054-2930-D1EE-8C188C8CB299}"/>
                </a:ext>
              </a:extLst>
            </p:cNvPr>
            <p:cNvSpPr txBox="1"/>
            <p:nvPr/>
          </p:nvSpPr>
          <p:spPr>
            <a:xfrm>
              <a:off x="4861954" y="3559753"/>
              <a:ext cx="967902" cy="123883"/>
            </a:xfrm>
            <a:prstGeom prst="rect">
              <a:avLst/>
            </a:prstGeom>
            <a:noFill/>
          </p:spPr>
          <p:txBody>
            <a:bodyPr wrap="squar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de-DE" sz="800" dirty="0">
                  <a:latin typeface="League Spartan SemiBold" pitchFamily="2" charset="0"/>
                </a:rPr>
                <a:t>Deko Feuerholz</a:t>
              </a:r>
            </a:p>
          </p:txBody>
        </p:sp>
      </p:grpSp>
      <p:sp>
        <p:nvSpPr>
          <p:cNvPr id="140" name="Titel">
            <a:extLst>
              <a:ext uri="{FF2B5EF4-FFF2-40B4-BE49-F238E27FC236}">
                <a16:creationId xmlns:a16="http://schemas.microsoft.com/office/drawing/2014/main" id="{A666DF09-DA85-94B6-35AE-50990CEE4EED}"/>
              </a:ext>
            </a:extLst>
          </p:cNvPr>
          <p:cNvSpPr txBox="1"/>
          <p:nvPr/>
        </p:nvSpPr>
        <p:spPr>
          <a:xfrm>
            <a:off x="376336" y="229352"/>
            <a:ext cx="3517760" cy="276999"/>
          </a:xfrm>
          <a:prstGeom prst="rect">
            <a:avLst/>
          </a:prstGeom>
          <a:noFill/>
        </p:spPr>
        <p:txBody>
          <a:bodyPr wrap="square" lIns="0" tIns="0" rIns="0" bIns="0">
            <a:spAutoFit/>
          </a:bodyPr>
          <a:lstStyle/>
          <a:p>
            <a:r>
              <a:rPr lang="de-DE" dirty="0">
                <a:solidFill>
                  <a:srgbClr val="0070C0"/>
                </a:solidFill>
                <a:latin typeface="League Spartan SemiBold" pitchFamily="2" charset="0"/>
              </a:rPr>
              <a:t>Bibliothek Komponenten</a:t>
            </a:r>
          </a:p>
        </p:txBody>
      </p:sp>
      <p:pic>
        <p:nvPicPr>
          <p:cNvPr id="14" name="Grafik 13" descr="Ein Bild, das Küchengerät, Gerät, Haushaltsgerät, Ofen enthält.&#10;&#10;Automatisch generierte Beschreibung">
            <a:extLst>
              <a:ext uri="{FF2B5EF4-FFF2-40B4-BE49-F238E27FC236}">
                <a16:creationId xmlns:a16="http://schemas.microsoft.com/office/drawing/2014/main" id="{5D45411C-4FD4-238F-CCAA-2B43F37F3E86}"/>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251703" y="870127"/>
            <a:ext cx="1878268" cy="1252179"/>
          </a:xfrm>
          <a:prstGeom prst="rect">
            <a:avLst/>
          </a:prstGeom>
        </p:spPr>
      </p:pic>
      <p:pic>
        <p:nvPicPr>
          <p:cNvPr id="42" name="Grafik 41">
            <a:extLst>
              <a:ext uri="{FF2B5EF4-FFF2-40B4-BE49-F238E27FC236}">
                <a16:creationId xmlns:a16="http://schemas.microsoft.com/office/drawing/2014/main" id="{7A7BA6D5-F5F6-8BCC-9267-D4C181A6803D}"/>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8343846" y="199882"/>
            <a:ext cx="1443600" cy="2220368"/>
          </a:xfrm>
          <a:prstGeom prst="rect">
            <a:avLst/>
          </a:prstGeom>
        </p:spPr>
      </p:pic>
      <p:grpSp>
        <p:nvGrpSpPr>
          <p:cNvPr id="5" name="Gruppieren 4">
            <a:extLst>
              <a:ext uri="{FF2B5EF4-FFF2-40B4-BE49-F238E27FC236}">
                <a16:creationId xmlns:a16="http://schemas.microsoft.com/office/drawing/2014/main" id="{5478B42A-C63D-862F-0A2D-FBAECADAA6B9}"/>
              </a:ext>
            </a:extLst>
          </p:cNvPr>
          <p:cNvGrpSpPr/>
          <p:nvPr/>
        </p:nvGrpSpPr>
        <p:grpSpPr>
          <a:xfrm>
            <a:off x="11805761" y="5631236"/>
            <a:ext cx="1067129" cy="1101357"/>
            <a:chOff x="1472468" y="1641680"/>
            <a:chExt cx="1067129" cy="1101357"/>
          </a:xfrm>
        </p:grpSpPr>
        <p:pic>
          <p:nvPicPr>
            <p:cNvPr id="15" name="Grafik 14">
              <a:extLst>
                <a:ext uri="{FF2B5EF4-FFF2-40B4-BE49-F238E27FC236}">
                  <a16:creationId xmlns:a16="http://schemas.microsoft.com/office/drawing/2014/main" id="{E9DBD2EB-BF0A-4E63-C54F-7EC60F6EA61F}"/>
                </a:ext>
              </a:extLst>
            </p:cNvPr>
            <p:cNvPicPr>
              <a:picLocks noChangeAspect="1"/>
            </p:cNvPicPr>
            <p:nvPr/>
          </p:nvPicPr>
          <p:blipFill>
            <a:blip r:embed="rId12" cstate="screen">
              <a:extLst>
                <a:ext uri="{28A0092B-C50C-407E-A947-70E740481C1C}">
                  <a14:useLocalDpi xmlns:a14="http://schemas.microsoft.com/office/drawing/2010/main"/>
                </a:ext>
              </a:extLst>
            </a:blip>
            <a:srcRect t="-3398"/>
            <a:stretch/>
          </p:blipFill>
          <p:spPr>
            <a:xfrm>
              <a:off x="1472468" y="1641680"/>
              <a:ext cx="1065072" cy="75294"/>
            </a:xfrm>
            <a:prstGeom prst="rect">
              <a:avLst/>
            </a:prstGeom>
          </p:spPr>
        </p:pic>
        <p:pic>
          <p:nvPicPr>
            <p:cNvPr id="16" name="Grafik 15">
              <a:extLst>
                <a:ext uri="{FF2B5EF4-FFF2-40B4-BE49-F238E27FC236}">
                  <a16:creationId xmlns:a16="http://schemas.microsoft.com/office/drawing/2014/main" id="{5841FEEF-BFB8-42BE-FC2C-1814C1AD57CC}"/>
                </a:ext>
              </a:extLst>
            </p:cNvPr>
            <p:cNvPicPr>
              <a:picLocks noChangeAspect="1"/>
            </p:cNvPicPr>
            <p:nvPr/>
          </p:nvPicPr>
          <p:blipFill>
            <a:blip r:embed="rId12" cstate="screen">
              <a:extLst>
                <a:ext uri="{28A0092B-C50C-407E-A947-70E740481C1C}">
                  <a14:useLocalDpi xmlns:a14="http://schemas.microsoft.com/office/drawing/2010/main"/>
                </a:ext>
              </a:extLst>
            </a:blip>
            <a:srcRect t="-3398"/>
            <a:stretch/>
          </p:blipFill>
          <p:spPr>
            <a:xfrm>
              <a:off x="1472468" y="2148887"/>
              <a:ext cx="1065072" cy="75294"/>
            </a:xfrm>
            <a:prstGeom prst="rect">
              <a:avLst/>
            </a:prstGeom>
          </p:spPr>
        </p:pic>
        <p:pic>
          <p:nvPicPr>
            <p:cNvPr id="18" name="Grafik 17">
              <a:extLst>
                <a:ext uri="{FF2B5EF4-FFF2-40B4-BE49-F238E27FC236}">
                  <a16:creationId xmlns:a16="http://schemas.microsoft.com/office/drawing/2014/main" id="{F55117A9-3109-1473-CAEE-D3434CA98A91}"/>
                </a:ext>
              </a:extLst>
            </p:cNvPr>
            <p:cNvPicPr>
              <a:picLocks noChangeAspect="1"/>
            </p:cNvPicPr>
            <p:nvPr/>
          </p:nvPicPr>
          <p:blipFill>
            <a:blip r:embed="rId12" cstate="screen">
              <a:extLst>
                <a:ext uri="{28A0092B-C50C-407E-A947-70E740481C1C}">
                  <a14:useLocalDpi xmlns:a14="http://schemas.microsoft.com/office/drawing/2010/main"/>
                </a:ext>
              </a:extLst>
            </a:blip>
            <a:srcRect t="-3398"/>
            <a:stretch/>
          </p:blipFill>
          <p:spPr>
            <a:xfrm>
              <a:off x="1474525" y="2667743"/>
              <a:ext cx="1065072" cy="75294"/>
            </a:xfrm>
            <a:prstGeom prst="rect">
              <a:avLst/>
            </a:prstGeom>
          </p:spPr>
        </p:pic>
      </p:grpSp>
      <p:pic>
        <p:nvPicPr>
          <p:cNvPr id="41" name="Grafik 40" descr="Ein Bild, das Nacht enthält.&#10;&#10;KI-generierte Inhalte können fehlerhaft sein.">
            <a:extLst>
              <a:ext uri="{FF2B5EF4-FFF2-40B4-BE49-F238E27FC236}">
                <a16:creationId xmlns:a16="http://schemas.microsoft.com/office/drawing/2014/main" id="{39AD6CFE-6607-6EA3-B05E-8DF517D08F4A}"/>
              </a:ext>
            </a:extLst>
          </p:cNvPr>
          <p:cNvPicPr>
            <a:picLocks noChangeAspect="1"/>
          </p:cNvPicPr>
          <p:nvPr/>
        </p:nvPicPr>
        <p:blipFill>
          <a:blip r:embed="rId13" cstate="screen">
            <a:extLst>
              <a:ext uri="{28A0092B-C50C-407E-A947-70E740481C1C}">
                <a14:useLocalDpi xmlns:a14="http://schemas.microsoft.com/office/drawing/2010/main"/>
              </a:ext>
            </a:extLst>
          </a:blip>
          <a:srcRect/>
          <a:stretch/>
        </p:blipFill>
        <p:spPr>
          <a:xfrm>
            <a:off x="4706743" y="1501819"/>
            <a:ext cx="579158" cy="453608"/>
          </a:xfrm>
          <a:prstGeom prst="rect">
            <a:avLst/>
          </a:prstGeom>
        </p:spPr>
      </p:pic>
      <p:pic>
        <p:nvPicPr>
          <p:cNvPr id="53" name="Grafik 52" descr="Ein Bild, das Regenschirm, Stuhl enthält.&#10;&#10;KI-generierte Inhalte können fehlerhaft sein.">
            <a:extLst>
              <a:ext uri="{FF2B5EF4-FFF2-40B4-BE49-F238E27FC236}">
                <a16:creationId xmlns:a16="http://schemas.microsoft.com/office/drawing/2014/main" id="{3AB1FF3C-FF74-D915-9AF0-8D863A71FDB0}"/>
              </a:ext>
            </a:extLst>
          </p:cNvPr>
          <p:cNvPicPr>
            <a:picLocks noChangeAspect="1"/>
          </p:cNvPicPr>
          <p:nvPr/>
        </p:nvPicPr>
        <p:blipFill>
          <a:blip r:embed="rId14" cstate="screen">
            <a:extLst>
              <a:ext uri="{28A0092B-C50C-407E-A947-70E740481C1C}">
                <a14:useLocalDpi xmlns:a14="http://schemas.microsoft.com/office/drawing/2010/main"/>
              </a:ext>
            </a:extLst>
          </a:blip>
          <a:srcRect/>
          <a:stretch/>
        </p:blipFill>
        <p:spPr>
          <a:xfrm>
            <a:off x="5348866" y="1488185"/>
            <a:ext cx="844690" cy="480875"/>
          </a:xfrm>
          <a:prstGeom prst="rect">
            <a:avLst/>
          </a:prstGeom>
        </p:spPr>
      </p:pic>
      <p:sp>
        <p:nvSpPr>
          <p:cNvPr id="3" name="Textfeld 2">
            <a:extLst>
              <a:ext uri="{FF2B5EF4-FFF2-40B4-BE49-F238E27FC236}">
                <a16:creationId xmlns:a16="http://schemas.microsoft.com/office/drawing/2014/main" id="{9072E137-85FC-78AE-2707-1A4768914B21}"/>
              </a:ext>
            </a:extLst>
          </p:cNvPr>
          <p:cNvSpPr txBox="1"/>
          <p:nvPr/>
        </p:nvSpPr>
        <p:spPr>
          <a:xfrm>
            <a:off x="376336" y="6396353"/>
            <a:ext cx="4869859" cy="923330"/>
          </a:xfrm>
          <a:prstGeom prst="rect">
            <a:avLst/>
          </a:prstGeom>
          <a:noFill/>
        </p:spPr>
        <p:txBody>
          <a:bodyPr wrap="none" rtlCol="0">
            <a:spAutoFit/>
          </a:bodyPr>
          <a:lstStyle/>
          <a:p>
            <a:r>
              <a:rPr lang="de-DE" dirty="0"/>
              <a:t>Info</a:t>
            </a:r>
            <a:br>
              <a:rPr lang="de-DE" dirty="0"/>
            </a:br>
            <a:r>
              <a:rPr lang="de-DE" dirty="0"/>
              <a:t>Falls die Spülwanne sichtbar ist einmal Rechtsklick</a:t>
            </a:r>
          </a:p>
          <a:p>
            <a:r>
              <a:rPr lang="de-DE" dirty="0"/>
              <a:t>und „In den Hintergrund“ drücken. </a:t>
            </a:r>
          </a:p>
        </p:txBody>
      </p:sp>
      <p:pic>
        <p:nvPicPr>
          <p:cNvPr id="35" name="Grafik 34" descr="Ein Bild, das Screenshot, Rechteck, Gerät, Schwarzweiß enthält.&#10;&#10;Automatisch generierte Beschreibung">
            <a:extLst>
              <a:ext uri="{FF2B5EF4-FFF2-40B4-BE49-F238E27FC236}">
                <a16:creationId xmlns:a16="http://schemas.microsoft.com/office/drawing/2014/main" id="{88544977-0495-91D5-0486-FFA3528BDD8F}"/>
              </a:ext>
            </a:extLst>
          </p:cNvPr>
          <p:cNvPicPr>
            <a:picLocks noChangeAspect="1"/>
          </p:cNvPicPr>
          <p:nvPr/>
        </p:nvPicPr>
        <p:blipFill>
          <a:blip r:embed="rId15" cstate="screen">
            <a:extLst>
              <a:ext uri="{28A0092B-C50C-407E-A947-70E740481C1C}">
                <a14:useLocalDpi xmlns:a14="http://schemas.microsoft.com/office/drawing/2010/main"/>
              </a:ext>
            </a:extLst>
          </a:blip>
          <a:srcRect/>
          <a:stretch>
            <a:fillRect/>
          </a:stretch>
        </p:blipFill>
        <p:spPr>
          <a:xfrm>
            <a:off x="6941035" y="5685715"/>
            <a:ext cx="1077551" cy="772930"/>
          </a:xfrm>
          <a:prstGeom prst="rect">
            <a:avLst/>
          </a:prstGeom>
        </p:spPr>
      </p:pic>
      <p:pic>
        <p:nvPicPr>
          <p:cNvPr id="37" name="Grafik 36" descr="Ein Bild, das Screenshot, Rechteck, Gerät, Schwarzweiß enthält.&#10;&#10;Automatisch generierte Beschreibung">
            <a:extLst>
              <a:ext uri="{FF2B5EF4-FFF2-40B4-BE49-F238E27FC236}">
                <a16:creationId xmlns:a16="http://schemas.microsoft.com/office/drawing/2014/main" id="{F410C949-26A6-DAFE-4806-C080F4EEC2BE}"/>
              </a:ext>
            </a:extLst>
          </p:cNvPr>
          <p:cNvPicPr>
            <a:picLocks noChangeAspect="1"/>
          </p:cNvPicPr>
          <p:nvPr/>
        </p:nvPicPr>
        <p:blipFill>
          <a:blip r:embed="rId16" cstate="screen">
            <a:extLst>
              <a:ext uri="{28A0092B-C50C-407E-A947-70E740481C1C}">
                <a14:useLocalDpi xmlns:a14="http://schemas.microsoft.com/office/drawing/2010/main"/>
              </a:ext>
            </a:extLst>
          </a:blip>
          <a:srcRect/>
          <a:stretch>
            <a:fillRect/>
          </a:stretch>
        </p:blipFill>
        <p:spPr>
          <a:xfrm>
            <a:off x="8234103" y="5650149"/>
            <a:ext cx="1077551" cy="1041400"/>
          </a:xfrm>
          <a:prstGeom prst="rect">
            <a:avLst/>
          </a:prstGeom>
        </p:spPr>
      </p:pic>
      <p:pic>
        <p:nvPicPr>
          <p:cNvPr id="39" name="Grafik 38" descr="Ein Bild, das Screenshot, Rechteck, Gerät, Schwarzweiß enthält.&#10;&#10;Automatisch generierte Beschreibung">
            <a:extLst>
              <a:ext uri="{FF2B5EF4-FFF2-40B4-BE49-F238E27FC236}">
                <a16:creationId xmlns:a16="http://schemas.microsoft.com/office/drawing/2014/main" id="{93B08676-097E-DC69-A69A-C15E09588AE6}"/>
              </a:ext>
            </a:extLst>
          </p:cNvPr>
          <p:cNvPicPr>
            <a:picLocks noChangeAspect="1"/>
          </p:cNvPicPr>
          <p:nvPr/>
        </p:nvPicPr>
        <p:blipFill>
          <a:blip r:embed="rId17" cstate="screen">
            <a:extLst>
              <a:ext uri="{28A0092B-C50C-407E-A947-70E740481C1C}">
                <a14:useLocalDpi xmlns:a14="http://schemas.microsoft.com/office/drawing/2010/main"/>
              </a:ext>
            </a:extLst>
          </a:blip>
          <a:srcRect/>
          <a:stretch>
            <a:fillRect/>
          </a:stretch>
        </p:blipFill>
        <p:spPr>
          <a:xfrm>
            <a:off x="5706207" y="5681174"/>
            <a:ext cx="1077551" cy="507522"/>
          </a:xfrm>
          <a:prstGeom prst="rect">
            <a:avLst/>
          </a:prstGeom>
        </p:spPr>
      </p:pic>
    </p:spTree>
    <p:extLst>
      <p:ext uri="{BB962C8B-B14F-4D97-AF65-F5344CB8AC3E}">
        <p14:creationId xmlns:p14="http://schemas.microsoft.com/office/powerpoint/2010/main" val="2933384930"/>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BBBF0F711F5AD43B1AE99299BFEC3CF" ma:contentTypeVersion="18" ma:contentTypeDescription="Ein neues Dokument erstellen." ma:contentTypeScope="" ma:versionID="5d5ad26d7d59a532d4224d1a73839a6d">
  <xsd:schema xmlns:xsd="http://www.w3.org/2001/XMLSchema" xmlns:xs="http://www.w3.org/2001/XMLSchema" xmlns:p="http://schemas.microsoft.com/office/2006/metadata/properties" xmlns:ns2="8e41a50b-2566-4dae-9e74-b1c5015d96c3" xmlns:ns3="3a85c7d6-6c86-4db2-b1aa-dff0d9f72c3f" targetNamespace="http://schemas.microsoft.com/office/2006/metadata/properties" ma:root="true" ma:fieldsID="0fdc6852bd93d4b40460f09ec69d7a69" ns2:_="" ns3:_="">
    <xsd:import namespace="8e41a50b-2566-4dae-9e74-b1c5015d96c3"/>
    <xsd:import namespace="3a85c7d6-6c86-4db2-b1aa-dff0d9f72c3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MediaServiceAutoKeyPoints" minOccurs="0"/>
                <xsd:element ref="ns2:MediaServiceKeyPoints"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41a50b-2566-4dae-9e74-b1c5015d96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Bildmarkierungen" ma:readOnly="false" ma:fieldId="{5cf76f15-5ced-4ddc-b409-7134ff3c332f}" ma:taxonomyMulti="true" ma:sspId="6df15bf5-0f37-4706-8b99-174759ca121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a85c7d6-6c86-4db2-b1aa-dff0d9f72c3f"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447d38fc-b210-4d35-b7d3-54cb08cbaddf}" ma:internalName="TaxCatchAll" ma:showField="CatchAllData" ma:web="3a85c7d6-6c86-4db2-b1aa-dff0d9f72c3f">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a85c7d6-6c86-4db2-b1aa-dff0d9f72c3f" xsi:nil="true"/>
    <lcf76f155ced4ddcb4097134ff3c332f xmlns="8e41a50b-2566-4dae-9e74-b1c5015d96c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28505CC-47FD-4916-A58C-B0B88271C5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e41a50b-2566-4dae-9e74-b1c5015d96c3"/>
    <ds:schemaRef ds:uri="3a85c7d6-6c86-4db2-b1aa-dff0d9f72c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4E91929-71D3-4327-ACC5-9B4E063ECFDB}">
  <ds:schemaRefs>
    <ds:schemaRef ds:uri="http://schemas.microsoft.com/sharepoint/v3/contenttype/forms"/>
  </ds:schemaRefs>
</ds:datastoreItem>
</file>

<file path=customXml/itemProps3.xml><?xml version="1.0" encoding="utf-8"?>
<ds:datastoreItem xmlns:ds="http://schemas.openxmlformats.org/officeDocument/2006/customXml" ds:itemID="{07AA06ED-C3D8-4056-87C9-2C8D888BBF24}">
  <ds:schemaRefs>
    <ds:schemaRef ds:uri="http://schemas.microsoft.com/office/2006/metadata/properties"/>
    <ds:schemaRef ds:uri="http://schemas.microsoft.com/office/infopath/2007/PartnerControls"/>
    <ds:schemaRef ds:uri="3a85c7d6-6c86-4db2-b1aa-dff0d9f72c3f"/>
    <ds:schemaRef ds:uri="8e41a50b-2566-4dae-9e74-b1c5015d96c3"/>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0</TotalTime>
  <Words>823</Words>
  <Application>Microsoft Office PowerPoint</Application>
  <PresentationFormat>Benutzerdefiniert</PresentationFormat>
  <Paragraphs>170</Paragraphs>
  <Slides>8</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8</vt:i4>
      </vt:variant>
    </vt:vector>
  </HeadingPairs>
  <TitlesOfParts>
    <vt:vector size="14" baseType="lpstr">
      <vt:lpstr>Calibri Light</vt:lpstr>
      <vt:lpstr>Calibri</vt:lpstr>
      <vt:lpstr>Arial</vt:lpstr>
      <vt:lpstr>League Spartan SemiBold</vt:lpstr>
      <vt:lpstr>League Spartan</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Tobias Naegele - ROC lifestyle GmbH</dc:creator>
  <cp:lastModifiedBy>Tobias Naegele - ROC lifestyle GmbH</cp:lastModifiedBy>
  <cp:revision>156</cp:revision>
  <dcterms:created xsi:type="dcterms:W3CDTF">2024-02-10T04:02:15Z</dcterms:created>
  <dcterms:modified xsi:type="dcterms:W3CDTF">2026-01-27T10:20:56Z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0x0101005BBBF0F711F5AD43B1AE99299BFEC3CF</vt:lpwstr>
  </property>
  <property fmtid="{D5CDD505-2E9C-101B-9397-08002B2CF9AE}" pid="3" name="MediaServiceImageTags">
    <vt:lpwstr/>
  </property>
</Properties>
</file>