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3"/>
  </p:sldMasterIdLst>
  <p:notesMasterIdLst>
    <p:notesMasterId r:id="rId19"/>
  </p:notesMasterIdLst>
  <p:sldIdLst>
    <p:sldId id="268" r:id="rId4"/>
    <p:sldId id="308" r:id="rId5"/>
    <p:sldId id="297" r:id="rId6"/>
    <p:sldId id="303" r:id="rId7"/>
    <p:sldId id="302" r:id="rId8"/>
    <p:sldId id="286" r:id="rId9"/>
    <p:sldId id="301" r:id="rId10"/>
    <p:sldId id="307" r:id="rId11"/>
    <p:sldId id="305" r:id="rId12"/>
    <p:sldId id="279" r:id="rId13"/>
    <p:sldId id="290" r:id="rId14"/>
    <p:sldId id="285" r:id="rId15"/>
    <p:sldId id="289" r:id="rId16"/>
    <p:sldId id="284" r:id="rId17"/>
    <p:sldId id="291" r:id="rId18"/>
  </p:sldIdLst>
  <p:sldSz cx="13716000" cy="7715250"/>
  <p:notesSz cx="6858000" cy="9144000"/>
  <p:embeddedFontLst>
    <p:embeddedFont>
      <p:font typeface="League Spartan Light" pitchFamily="2" charset="0"/>
      <p:regular r:id="rId20"/>
    </p:embeddedFont>
    <p:embeddedFont>
      <p:font typeface="League Spartan SemiBold" pitchFamily="2" charset="0"/>
      <p:bold r:id="rId21"/>
    </p:embeddedFont>
    <p:embeddedFont>
      <p:font typeface="Spartan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6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3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1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7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5" algn="l" defTabSz="457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seite" id="{FEA8DD0B-4216-4906-AD65-71ACAB7520AC}">
          <p14:sldIdLst>
            <p14:sldId id="268"/>
            <p14:sldId id="308"/>
          </p14:sldIdLst>
        </p14:section>
        <p14:section name="Deine Elements" id="{4ADB0B87-6D0E-4B9D-A6AE-BA1317342688}">
          <p14:sldIdLst>
            <p14:sldId id="297"/>
          </p14:sldIdLst>
        </p14:section>
        <p14:section name="Bibilothek" id="{DC323B97-4DF1-49D8-AA88-4383C0203E0D}">
          <p14:sldIdLst>
            <p14:sldId id="303"/>
            <p14:sldId id="302"/>
            <p14:sldId id="286"/>
            <p14:sldId id="301"/>
            <p14:sldId id="307"/>
            <p14:sldId id="305"/>
          </p14:sldIdLst>
        </p14:section>
        <p14:section name="Technische Zeichnung" id="{663DA00E-540B-4523-9DDD-5C5031D81C15}">
          <p14:sldIdLst>
            <p14:sldId id="279"/>
            <p14:sldId id="290"/>
            <p14:sldId id="285"/>
            <p14:sldId id="289"/>
            <p14:sldId id="284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26C"/>
    <a:srgbClr val="D3DEB9"/>
    <a:srgbClr val="8C8C8C"/>
    <a:srgbClr val="BEBEBE"/>
    <a:srgbClr val="0000FF"/>
    <a:srgbClr val="FFEFDB"/>
    <a:srgbClr val="D7F1FD"/>
    <a:srgbClr val="47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6247" autoAdjust="0"/>
  </p:normalViewPr>
  <p:slideViewPr>
    <p:cSldViewPr>
      <p:cViewPr>
        <p:scale>
          <a:sx n="75" d="100"/>
          <a:sy n="75" d="100"/>
        </p:scale>
        <p:origin x="1518" y="56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648001" cy="648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47497-8E43-47C4-9EE8-EF920DCD6289}" type="datetimeFigureOut">
              <a:rPr lang="de-DE" smtClean="0"/>
              <a:t>14.01.2026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E2423-DB1A-4F0B-974A-FFAF575398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38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4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6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07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08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09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10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13" algn="l" defTabSz="9142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E2423-DB1A-4F0B-974A-FFAF5753989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04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E2423-DB1A-4F0B-974A-FFAF5753989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68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E2423-DB1A-4F0B-974A-FFAF5753989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75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5.jp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18.jpg"/><Relationship Id="rId4" Type="http://schemas.openxmlformats.org/officeDocument/2006/relationships/image" Target="../media/image19.jpg"/><Relationship Id="rId9" Type="http://schemas.openxmlformats.org/officeDocument/2006/relationships/image" Target="../media/image17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w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14199FA9-A96E-3911-AECC-5F86A204777A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1944757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Hinweise</a:t>
            </a:r>
          </a:p>
        </p:txBody>
      </p:sp>
      <p:pic>
        <p:nvPicPr>
          <p:cNvPr id="4" name="Grafik 3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3468343E-BD8C-7D93-86BB-70FD3379C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sche_Zeichnung_Einzelmodul_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A49428E-2344-1F9B-514B-6EE2E98AA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9" t="-7273" r="11439" b="4864"/>
          <a:stretch/>
        </p:blipFill>
        <p:spPr>
          <a:xfrm>
            <a:off x="6858000" y="0"/>
            <a:ext cx="6858000" cy="77152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DAD6D06-FCAE-B139-82F9-395DDCDEF7FB}"/>
              </a:ext>
            </a:extLst>
          </p:cNvPr>
          <p:cNvSpPr txBox="1"/>
          <p:nvPr userDrawn="1"/>
        </p:nvSpPr>
        <p:spPr>
          <a:xfrm>
            <a:off x="910904" y="6537068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Blende	( 20 mm)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12EB373-8486-82F0-CECF-2B2B3806D5FB}"/>
              </a:ext>
            </a:extLst>
          </p:cNvPr>
          <p:cNvSpPr txBox="1"/>
          <p:nvPr userDrawn="1"/>
        </p:nvSpPr>
        <p:spPr>
          <a:xfrm>
            <a:off x="910904" y="6814067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Tragendes Bauteil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874C393-FB76-9B98-3E06-8C7587114E26}"/>
              </a:ext>
            </a:extLst>
          </p:cNvPr>
          <p:cNvSpPr/>
          <p:nvPr userDrawn="1"/>
        </p:nvSpPr>
        <p:spPr>
          <a:xfrm>
            <a:off x="485775" y="6537068"/>
            <a:ext cx="430212" cy="230148"/>
          </a:xfrm>
          <a:prstGeom prst="rect">
            <a:avLst/>
          </a:prstGeom>
          <a:solidFill>
            <a:srgbClr val="9BB26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1E8075-FA25-8CC4-7A77-09EA8E0BB025}"/>
              </a:ext>
            </a:extLst>
          </p:cNvPr>
          <p:cNvSpPr/>
          <p:nvPr userDrawn="1"/>
        </p:nvSpPr>
        <p:spPr>
          <a:xfrm>
            <a:off x="485775" y="6814067"/>
            <a:ext cx="430212" cy="230148"/>
          </a:xfrm>
          <a:prstGeom prst="rect">
            <a:avLst/>
          </a:prstGeom>
          <a:solidFill>
            <a:srgbClr val="8C8C8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08338014-F27B-46D4-470F-E9F6B490A2AF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2638425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Technische Zeichnung</a:t>
            </a:r>
          </a:p>
        </p:txBody>
      </p:sp>
      <p:pic>
        <p:nvPicPr>
          <p:cNvPr id="4" name="Grafik 3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8B4FB753-6122-346C-68F1-1626D6915D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0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sche_Zeichnung_Doppelmodul_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CD98735-7BF5-F638-AA92-9ED029067DE7}"/>
              </a:ext>
            </a:extLst>
          </p:cNvPr>
          <p:cNvGrpSpPr/>
          <p:nvPr userDrawn="1"/>
        </p:nvGrpSpPr>
        <p:grpSpPr>
          <a:xfrm>
            <a:off x="2984504" y="5"/>
            <a:ext cx="10731500" cy="7715249"/>
            <a:chOff x="2984500" y="0"/>
            <a:chExt cx="10731500" cy="7715249"/>
          </a:xfrm>
        </p:grpSpPr>
        <p:pic>
          <p:nvPicPr>
            <p:cNvPr id="5" name="Grafik 4" descr="Ein Bild, das Rechteck, parallel, Fenster, Design enthält.&#10;&#10;Automatisch generierte Beschreibung">
              <a:extLst>
                <a:ext uri="{FF2B5EF4-FFF2-40B4-BE49-F238E27FC236}">
                  <a16:creationId xmlns:a16="http://schemas.microsoft.com/office/drawing/2014/main" id="{52166A77-F6E0-1BA8-2DFE-1AA1F6BAE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" t="-6437" r="-685" b="4412"/>
            <a:stretch/>
          </p:blipFill>
          <p:spPr>
            <a:xfrm>
              <a:off x="2984500" y="0"/>
              <a:ext cx="10731500" cy="7715249"/>
            </a:xfrm>
            <a:prstGeom prst="rect">
              <a:avLst/>
            </a:prstGeom>
          </p:spPr>
        </p:pic>
        <p:pic>
          <p:nvPicPr>
            <p:cNvPr id="6" name="Grafik 5" descr="Ein Bild, das Rechteck, parallel, Fenster, Design enthält.&#10;&#10;Automatisch generierte Beschreibung">
              <a:extLst>
                <a:ext uri="{FF2B5EF4-FFF2-40B4-BE49-F238E27FC236}">
                  <a16:creationId xmlns:a16="http://schemas.microsoft.com/office/drawing/2014/main" id="{9ABE6B58-050C-89F8-538F-161B167C6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4" t="16638" r="51054" b="81246"/>
            <a:stretch/>
          </p:blipFill>
          <p:spPr>
            <a:xfrm rot="16200000">
              <a:off x="1257621" y="4301012"/>
              <a:ext cx="5253992" cy="160020"/>
            </a:xfrm>
            <a:prstGeom prst="rect">
              <a:avLst/>
            </a:prstGeom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835EA618-DCB2-58D3-18E7-274B4519DE1A}"/>
              </a:ext>
            </a:extLst>
          </p:cNvPr>
          <p:cNvSpPr txBox="1"/>
          <p:nvPr userDrawn="1"/>
        </p:nvSpPr>
        <p:spPr>
          <a:xfrm>
            <a:off x="910904" y="6537068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Blende	( 20 mm)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B7C46D-A848-E046-6FBD-D21237B4B102}"/>
              </a:ext>
            </a:extLst>
          </p:cNvPr>
          <p:cNvSpPr txBox="1"/>
          <p:nvPr userDrawn="1"/>
        </p:nvSpPr>
        <p:spPr>
          <a:xfrm>
            <a:off x="910904" y="6814067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Tragendes Bauteil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2707028-3994-A7F0-3C7E-9E6211436E44}"/>
              </a:ext>
            </a:extLst>
          </p:cNvPr>
          <p:cNvSpPr/>
          <p:nvPr userDrawn="1"/>
        </p:nvSpPr>
        <p:spPr>
          <a:xfrm>
            <a:off x="485775" y="6537068"/>
            <a:ext cx="430212" cy="230148"/>
          </a:xfrm>
          <a:prstGeom prst="rect">
            <a:avLst/>
          </a:prstGeom>
          <a:solidFill>
            <a:srgbClr val="9BB26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8E91D66-ADB0-B181-08BB-C049F40CEDC2}"/>
              </a:ext>
            </a:extLst>
          </p:cNvPr>
          <p:cNvSpPr/>
          <p:nvPr userDrawn="1"/>
        </p:nvSpPr>
        <p:spPr>
          <a:xfrm>
            <a:off x="485775" y="6814067"/>
            <a:ext cx="430212" cy="230148"/>
          </a:xfrm>
          <a:prstGeom prst="rect">
            <a:avLst/>
          </a:prstGeom>
          <a:solidFill>
            <a:srgbClr val="8C8C8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08338014-F27B-46D4-470F-E9F6B490A2AF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2638425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Technische Zeichnung</a:t>
            </a:r>
          </a:p>
        </p:txBody>
      </p:sp>
      <p:pic>
        <p:nvPicPr>
          <p:cNvPr id="4" name="Grafik 3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8B4FB753-6122-346C-68F1-1626D6915D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3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sche_Zeichnung_Doppelmodul_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81F9E79-76AF-7663-49B2-449108663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-6690" r="-694" b="4409"/>
          <a:stretch/>
        </p:blipFill>
        <p:spPr>
          <a:xfrm>
            <a:off x="2984504" y="5"/>
            <a:ext cx="10731500" cy="7715249"/>
          </a:xfrm>
          <a:prstGeom prst="rect">
            <a:avLst/>
          </a:prstGeom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08338014-F27B-46D4-470F-E9F6B490A2AF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2638425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Technische Zeichnung</a:t>
            </a:r>
          </a:p>
        </p:txBody>
      </p:sp>
      <p:pic>
        <p:nvPicPr>
          <p:cNvPr id="4" name="Grafik 3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8B4FB753-6122-346C-68F1-1626D6915D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B56893D-943B-7F9F-D0F2-174AA616D332}"/>
              </a:ext>
            </a:extLst>
          </p:cNvPr>
          <p:cNvSpPr txBox="1"/>
          <p:nvPr userDrawn="1"/>
        </p:nvSpPr>
        <p:spPr>
          <a:xfrm>
            <a:off x="910904" y="6537068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Blende	( 20 mm)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2D0D44-BDC6-B5F6-CD44-5CEE1BC364AD}"/>
              </a:ext>
            </a:extLst>
          </p:cNvPr>
          <p:cNvSpPr txBox="1"/>
          <p:nvPr userDrawn="1"/>
        </p:nvSpPr>
        <p:spPr>
          <a:xfrm>
            <a:off x="910904" y="6814067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Tragendes Bauteil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0A41704-EAD0-3F66-C167-5E457706644A}"/>
              </a:ext>
            </a:extLst>
          </p:cNvPr>
          <p:cNvSpPr/>
          <p:nvPr userDrawn="1"/>
        </p:nvSpPr>
        <p:spPr>
          <a:xfrm>
            <a:off x="485775" y="6537068"/>
            <a:ext cx="430212" cy="230148"/>
          </a:xfrm>
          <a:prstGeom prst="rect">
            <a:avLst/>
          </a:prstGeom>
          <a:solidFill>
            <a:srgbClr val="9BB26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7B3A2B2-AFC3-FB0F-1776-E12F015C01CE}"/>
              </a:ext>
            </a:extLst>
          </p:cNvPr>
          <p:cNvSpPr/>
          <p:nvPr userDrawn="1"/>
        </p:nvSpPr>
        <p:spPr>
          <a:xfrm>
            <a:off x="485775" y="6814067"/>
            <a:ext cx="430212" cy="230148"/>
          </a:xfrm>
          <a:prstGeom prst="rect">
            <a:avLst/>
          </a:prstGeom>
          <a:solidFill>
            <a:srgbClr val="8C8C8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17992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sche_Zeichnung_Eckbmo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Rechteck, Design, Rahmen enthält.&#10;&#10;KI-generierte Inhalte können fehlerhaft sein.">
            <a:extLst>
              <a:ext uri="{FF2B5EF4-FFF2-40B4-BE49-F238E27FC236}">
                <a16:creationId xmlns:a16="http://schemas.microsoft.com/office/drawing/2014/main" id="{DD87AFB7-1158-2A9A-6371-6D50A9B8E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619504"/>
            <a:ext cx="10033000" cy="70957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8B7A643-C895-130A-F3DB-25CA598195B5}"/>
              </a:ext>
            </a:extLst>
          </p:cNvPr>
          <p:cNvSpPr txBox="1"/>
          <p:nvPr userDrawn="1"/>
        </p:nvSpPr>
        <p:spPr>
          <a:xfrm>
            <a:off x="910904" y="6826244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Modul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4C96348-ACAF-BB2A-1B49-F3A73EC07BEF}"/>
              </a:ext>
            </a:extLst>
          </p:cNvPr>
          <p:cNvSpPr/>
          <p:nvPr userDrawn="1"/>
        </p:nvSpPr>
        <p:spPr>
          <a:xfrm>
            <a:off x="485775" y="6826244"/>
            <a:ext cx="430212" cy="230148"/>
          </a:xfrm>
          <a:prstGeom prst="rect">
            <a:avLst/>
          </a:prstGeom>
          <a:solidFill>
            <a:srgbClr val="BEBEBE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9E0E5CD-1665-C7B0-93F3-E04B09BA1FDE}"/>
              </a:ext>
            </a:extLst>
          </p:cNvPr>
          <p:cNvSpPr txBox="1"/>
          <p:nvPr userDrawn="1"/>
        </p:nvSpPr>
        <p:spPr>
          <a:xfrm>
            <a:off x="910904" y="6272233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Blende	( 20 mm)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D51718-F0A0-8E98-89CE-74E86C5A2081}"/>
              </a:ext>
            </a:extLst>
          </p:cNvPr>
          <p:cNvSpPr txBox="1"/>
          <p:nvPr userDrawn="1"/>
        </p:nvSpPr>
        <p:spPr>
          <a:xfrm>
            <a:off x="910904" y="6549232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Tragendes Bauteil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FC43BAC-3338-02D7-A25F-2657E0C81461}"/>
              </a:ext>
            </a:extLst>
          </p:cNvPr>
          <p:cNvSpPr/>
          <p:nvPr userDrawn="1"/>
        </p:nvSpPr>
        <p:spPr>
          <a:xfrm>
            <a:off x="485775" y="6272231"/>
            <a:ext cx="430212" cy="230148"/>
          </a:xfrm>
          <a:prstGeom prst="rect">
            <a:avLst/>
          </a:prstGeom>
          <a:solidFill>
            <a:srgbClr val="9BB26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5B97366-83BF-E3E6-01DB-BD4918F4A208}"/>
              </a:ext>
            </a:extLst>
          </p:cNvPr>
          <p:cNvSpPr/>
          <p:nvPr userDrawn="1"/>
        </p:nvSpPr>
        <p:spPr>
          <a:xfrm>
            <a:off x="485775" y="6549230"/>
            <a:ext cx="430212" cy="230148"/>
          </a:xfrm>
          <a:prstGeom prst="rect">
            <a:avLst/>
          </a:prstGeom>
          <a:solidFill>
            <a:srgbClr val="8C8C8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08338014-F27B-46D4-470F-E9F6B490A2AF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2638425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Technische Zeichnung</a:t>
            </a:r>
          </a:p>
        </p:txBody>
      </p:sp>
      <p:pic>
        <p:nvPicPr>
          <p:cNvPr id="4" name="Grafik 3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8B4FB753-6122-346C-68F1-1626D6915D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sche_Zeichnung_Eckb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08338014-F27B-46D4-470F-E9F6B490A2AF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2638425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Technische Zeichnung</a:t>
            </a:r>
          </a:p>
        </p:txBody>
      </p:sp>
      <p:pic>
        <p:nvPicPr>
          <p:cNvPr id="4" name="Grafik 3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8B4FB753-6122-346C-68F1-1626D6915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0D54BBA-B091-D27A-F234-9375325036F6}"/>
              </a:ext>
            </a:extLst>
          </p:cNvPr>
          <p:cNvSpPr txBox="1"/>
          <p:nvPr userDrawn="1"/>
        </p:nvSpPr>
        <p:spPr>
          <a:xfrm>
            <a:off x="910904" y="6814067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Modul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05D2061-B5F8-8A19-1F70-7AF1C49042E9}"/>
              </a:ext>
            </a:extLst>
          </p:cNvPr>
          <p:cNvSpPr/>
          <p:nvPr userDrawn="1"/>
        </p:nvSpPr>
        <p:spPr>
          <a:xfrm>
            <a:off x="485775" y="6814067"/>
            <a:ext cx="430212" cy="230148"/>
          </a:xfrm>
          <a:prstGeom prst="rect">
            <a:avLst/>
          </a:prstGeom>
          <a:solidFill>
            <a:srgbClr val="BEBEBE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82FADF1-E881-F0BA-9C4B-41C17F9363A4}"/>
              </a:ext>
            </a:extLst>
          </p:cNvPr>
          <p:cNvSpPr txBox="1"/>
          <p:nvPr userDrawn="1"/>
        </p:nvSpPr>
        <p:spPr>
          <a:xfrm>
            <a:off x="910904" y="6260056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Blende	( 20 mm)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D30281D-45DB-5096-BCE7-0F4EF925271E}"/>
              </a:ext>
            </a:extLst>
          </p:cNvPr>
          <p:cNvSpPr txBox="1"/>
          <p:nvPr userDrawn="1"/>
        </p:nvSpPr>
        <p:spPr>
          <a:xfrm>
            <a:off x="910904" y="6537055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Wand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DF4A21A-77B5-8510-7399-C90CABA93B68}"/>
              </a:ext>
            </a:extLst>
          </p:cNvPr>
          <p:cNvSpPr/>
          <p:nvPr userDrawn="1"/>
        </p:nvSpPr>
        <p:spPr>
          <a:xfrm>
            <a:off x="485775" y="6260054"/>
            <a:ext cx="430212" cy="230148"/>
          </a:xfrm>
          <a:prstGeom prst="rect">
            <a:avLst/>
          </a:prstGeom>
          <a:solidFill>
            <a:srgbClr val="9BB26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9165EC3-CBEA-5423-08AB-4C844C5FC196}"/>
              </a:ext>
            </a:extLst>
          </p:cNvPr>
          <p:cNvSpPr/>
          <p:nvPr userDrawn="1"/>
        </p:nvSpPr>
        <p:spPr>
          <a:xfrm rot="16200000">
            <a:off x="585655" y="6439553"/>
            <a:ext cx="230147" cy="42512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452FEB8-6AD5-9086-57C4-4DB1C4FC17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000" y="619504"/>
            <a:ext cx="10033000" cy="70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4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ne_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rafik 112" descr="Ein Bild, das Text, Screenshot, Display, Rechteck enthält.&#10;&#10;Automatisch generierte Beschreibung">
            <a:extLst>
              <a:ext uri="{FF2B5EF4-FFF2-40B4-BE49-F238E27FC236}">
                <a16:creationId xmlns:a16="http://schemas.microsoft.com/office/drawing/2014/main" id="{18292235-C9A7-225C-82D8-58158100703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92836" r="92737" b="3273"/>
          <a:stretch/>
        </p:blipFill>
        <p:spPr>
          <a:xfrm>
            <a:off x="377825" y="7151605"/>
            <a:ext cx="647700" cy="301914"/>
          </a:xfrm>
          <a:prstGeom prst="rect">
            <a:avLst/>
          </a:prstGeom>
        </p:spPr>
      </p:pic>
      <p:pic>
        <p:nvPicPr>
          <p:cNvPr id="118" name="Grafik 117" descr="Ein Bild, das Text, Screenshot, Display, Rechteck enthält.&#10;&#10;Automatisch generierte Beschreibung">
            <a:extLst>
              <a:ext uri="{FF2B5EF4-FFF2-40B4-BE49-F238E27FC236}">
                <a16:creationId xmlns:a16="http://schemas.microsoft.com/office/drawing/2014/main" id="{D6743BA9-784C-DA4C-7805-88899FB86B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92835" r="85618" b="3274"/>
          <a:stretch/>
        </p:blipFill>
        <p:spPr>
          <a:xfrm>
            <a:off x="1025525" y="7151605"/>
            <a:ext cx="647700" cy="301914"/>
          </a:xfrm>
          <a:prstGeom prst="rect">
            <a:avLst/>
          </a:prstGeom>
        </p:spPr>
      </p:pic>
      <p:pic>
        <p:nvPicPr>
          <p:cNvPr id="119" name="Grafik 118" descr="Ein Bild, das Text, Screenshot, Display, Rechteck enthält.&#10;&#10;Automatisch generierte Beschreibung">
            <a:extLst>
              <a:ext uri="{FF2B5EF4-FFF2-40B4-BE49-F238E27FC236}">
                <a16:creationId xmlns:a16="http://schemas.microsoft.com/office/drawing/2014/main" id="{B8A2E112-A8E3-264A-4F45-FB3E449D6C4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92835" r="78491" b="3274"/>
          <a:stretch/>
        </p:blipFill>
        <p:spPr>
          <a:xfrm>
            <a:off x="1673992" y="7151605"/>
            <a:ext cx="647700" cy="301914"/>
          </a:xfrm>
          <a:prstGeom prst="rect">
            <a:avLst/>
          </a:prstGeom>
        </p:spPr>
      </p:pic>
      <p:pic>
        <p:nvPicPr>
          <p:cNvPr id="121" name="Grafik 120" descr="Ein Bild, das Text, Screenshot, Display, Rechteck enthält.&#10;&#10;Automatisch generierte Beschreibung">
            <a:extLst>
              <a:ext uri="{FF2B5EF4-FFF2-40B4-BE49-F238E27FC236}">
                <a16:creationId xmlns:a16="http://schemas.microsoft.com/office/drawing/2014/main" id="{AB16B90A-2494-CCB0-14EA-C9FC35A3412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92835" r="79320" b="3274"/>
          <a:stretch/>
        </p:blipFill>
        <p:spPr>
          <a:xfrm>
            <a:off x="2322513" y="7151605"/>
            <a:ext cx="596900" cy="301914"/>
          </a:xfrm>
          <a:prstGeom prst="rect">
            <a:avLst/>
          </a:prstGeom>
        </p:spPr>
      </p:pic>
      <p:pic>
        <p:nvPicPr>
          <p:cNvPr id="6" name="Grafik 5" descr="Ein Bild, das Text, Screenshot, Display, Rechteck enthält.&#10;&#10;Automatisch generierte Beschreibung">
            <a:extLst>
              <a:ext uri="{FF2B5EF4-FFF2-40B4-BE49-F238E27FC236}">
                <a16:creationId xmlns:a16="http://schemas.microsoft.com/office/drawing/2014/main" id="{A34E788B-3DE1-9476-869E-CC3EF4D7EE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4828" r="-185" b="22787"/>
          <a:stretch/>
        </p:blipFill>
        <p:spPr>
          <a:xfrm>
            <a:off x="0" y="401638"/>
            <a:ext cx="13716000" cy="5616575"/>
          </a:xfrm>
          <a:prstGeom prst="rect">
            <a:avLst/>
          </a:prstGeom>
        </p:spPr>
      </p:pic>
      <p:sp>
        <p:nvSpPr>
          <p:cNvPr id="2" name="Titel 4">
            <a:extLst>
              <a:ext uri="{FF2B5EF4-FFF2-40B4-BE49-F238E27FC236}">
                <a16:creationId xmlns:a16="http://schemas.microsoft.com/office/drawing/2014/main" id="{6022F35F-F391-2E5E-0ED9-047676249EF8}"/>
              </a:ext>
            </a:extLst>
          </p:cNvPr>
          <p:cNvSpPr txBox="1">
            <a:spLocks/>
          </p:cNvSpPr>
          <p:nvPr userDrawn="1"/>
        </p:nvSpPr>
        <p:spPr>
          <a:xfrm>
            <a:off x="381000" y="195263"/>
            <a:ext cx="2987040" cy="206375"/>
          </a:xfrm>
          <a:prstGeom prst="rect">
            <a:avLst/>
          </a:prstGeom>
        </p:spPr>
        <p:txBody>
          <a:bodyPr lIns="0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Arbeitsplattenplaner</a:t>
            </a:r>
          </a:p>
        </p:txBody>
      </p:sp>
      <p:pic>
        <p:nvPicPr>
          <p:cNvPr id="3" name="Grafik 2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AFD25CA5-5961-8E53-9C3E-57DC503C4B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233619"/>
            <a:ext cx="888206" cy="168019"/>
          </a:xfrm>
          <a:prstGeom prst="rect">
            <a:avLst/>
          </a:prstGeom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BFD8B51B-11DC-ABDE-1B12-823DF406E5C5}"/>
              </a:ext>
            </a:extLst>
          </p:cNvPr>
          <p:cNvSpPr txBox="1">
            <a:spLocks/>
          </p:cNvSpPr>
          <p:nvPr userDrawn="1"/>
        </p:nvSpPr>
        <p:spPr>
          <a:xfrm>
            <a:off x="377825" y="7008813"/>
            <a:ext cx="2987040" cy="85725"/>
          </a:xfrm>
          <a:prstGeom prst="rect">
            <a:avLst/>
          </a:prstGeom>
        </p:spPr>
        <p:txBody>
          <a:bodyPr lIns="0" tIns="0" rIns="0" bIns="0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sz="800" dirty="0"/>
              <a:t>Vorlage Kantenbearbeitung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C4D29A2A-5405-8585-182D-E6380211B6B5}"/>
              </a:ext>
            </a:extLst>
          </p:cNvPr>
          <p:cNvSpPr txBox="1">
            <a:spLocks/>
          </p:cNvSpPr>
          <p:nvPr userDrawn="1"/>
        </p:nvSpPr>
        <p:spPr>
          <a:xfrm>
            <a:off x="3617913" y="6178550"/>
            <a:ext cx="1303337" cy="92075"/>
          </a:xfrm>
          <a:prstGeom prst="rect">
            <a:avLst/>
          </a:prstGeom>
        </p:spPr>
        <p:txBody>
          <a:bodyPr lIns="0" tIns="0" rIns="0" bIns="0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sz="800" dirty="0"/>
              <a:t>Plattenüberstand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5EE7BEDE-EE27-E18C-99B9-79BD0C956E8D}"/>
              </a:ext>
            </a:extLst>
          </p:cNvPr>
          <p:cNvSpPr txBox="1">
            <a:spLocks/>
          </p:cNvSpPr>
          <p:nvPr userDrawn="1"/>
        </p:nvSpPr>
        <p:spPr>
          <a:xfrm>
            <a:off x="5562600" y="6178550"/>
            <a:ext cx="1438275" cy="92075"/>
          </a:xfrm>
          <a:prstGeom prst="rect">
            <a:avLst/>
          </a:prstGeom>
        </p:spPr>
        <p:txBody>
          <a:bodyPr lIns="0" tIns="0" rIns="0" bIns="0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sz="800" b="1" dirty="0"/>
              <a:t>Kantenbearbeitung</a:t>
            </a: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174486C-AF04-4EBC-6C40-33995CD3B4F6}"/>
              </a:ext>
            </a:extLst>
          </p:cNvPr>
          <p:cNvSpPr txBox="1">
            <a:spLocks/>
          </p:cNvSpPr>
          <p:nvPr userDrawn="1"/>
        </p:nvSpPr>
        <p:spPr>
          <a:xfrm>
            <a:off x="7505700" y="6178550"/>
            <a:ext cx="1571625" cy="92075"/>
          </a:xfrm>
          <a:prstGeom prst="rect">
            <a:avLst/>
          </a:prstGeom>
        </p:spPr>
        <p:txBody>
          <a:bodyPr lIns="0" tIns="0" rIns="0" bIns="0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sz="800" dirty="0"/>
              <a:t>Geplante Einbaugeräte</a:t>
            </a:r>
          </a:p>
        </p:txBody>
      </p:sp>
      <p:sp>
        <p:nvSpPr>
          <p:cNvPr id="15" name="Titel 4">
            <a:extLst>
              <a:ext uri="{FF2B5EF4-FFF2-40B4-BE49-F238E27FC236}">
                <a16:creationId xmlns:a16="http://schemas.microsoft.com/office/drawing/2014/main" id="{51969635-06DC-F14B-F8F1-E234E77BCB41}"/>
              </a:ext>
            </a:extLst>
          </p:cNvPr>
          <p:cNvSpPr txBox="1">
            <a:spLocks/>
          </p:cNvSpPr>
          <p:nvPr userDrawn="1"/>
        </p:nvSpPr>
        <p:spPr>
          <a:xfrm>
            <a:off x="9450388" y="6178550"/>
            <a:ext cx="2198687" cy="92075"/>
          </a:xfrm>
          <a:prstGeom prst="rect">
            <a:avLst/>
          </a:prstGeom>
        </p:spPr>
        <p:txBody>
          <a:bodyPr lIns="0" tIns="0" rIns="0" bIns="0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sz="800" dirty="0"/>
              <a:t>Links zu den Ausschnittmaßen</a:t>
            </a:r>
          </a:p>
        </p:txBody>
      </p:sp>
      <p:sp>
        <p:nvSpPr>
          <p:cNvPr id="16" name="Titel 4">
            <a:extLst>
              <a:ext uri="{FF2B5EF4-FFF2-40B4-BE49-F238E27FC236}">
                <a16:creationId xmlns:a16="http://schemas.microsoft.com/office/drawing/2014/main" id="{DCCC91A9-CA74-7C3F-B2AD-A3A71794708D}"/>
              </a:ext>
            </a:extLst>
          </p:cNvPr>
          <p:cNvSpPr txBox="1">
            <a:spLocks/>
          </p:cNvSpPr>
          <p:nvPr userDrawn="1"/>
        </p:nvSpPr>
        <p:spPr>
          <a:xfrm>
            <a:off x="377825" y="6184900"/>
            <a:ext cx="2987040" cy="85725"/>
          </a:xfrm>
          <a:prstGeom prst="rect">
            <a:avLst/>
          </a:prstGeom>
        </p:spPr>
        <p:txBody>
          <a:bodyPr lIns="0" tIns="0" rIns="0" bIns="0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sz="800" dirty="0"/>
              <a:t>Vorlage Plattenüberstand</a:t>
            </a:r>
          </a:p>
        </p:txBody>
      </p:sp>
      <p:sp>
        <p:nvSpPr>
          <p:cNvPr id="17" name="Titel 4">
            <a:extLst>
              <a:ext uri="{FF2B5EF4-FFF2-40B4-BE49-F238E27FC236}">
                <a16:creationId xmlns:a16="http://schemas.microsoft.com/office/drawing/2014/main" id="{50494B89-18D0-FD9F-F12A-B95ACD67A1F3}"/>
              </a:ext>
            </a:extLst>
          </p:cNvPr>
          <p:cNvSpPr txBox="1">
            <a:spLocks/>
          </p:cNvSpPr>
          <p:nvPr userDrawn="1"/>
        </p:nvSpPr>
        <p:spPr>
          <a:xfrm>
            <a:off x="3617914" y="6270625"/>
            <a:ext cx="1295400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1			:																	mm</a:t>
            </a:r>
          </a:p>
        </p:txBody>
      </p:sp>
      <p:sp>
        <p:nvSpPr>
          <p:cNvPr id="18" name="Titel 4">
            <a:extLst>
              <a:ext uri="{FF2B5EF4-FFF2-40B4-BE49-F238E27FC236}">
                <a16:creationId xmlns:a16="http://schemas.microsoft.com/office/drawing/2014/main" id="{FB8835DB-9286-ACBF-AB26-261DB01D739F}"/>
              </a:ext>
            </a:extLst>
          </p:cNvPr>
          <p:cNvSpPr txBox="1">
            <a:spLocks/>
          </p:cNvSpPr>
          <p:nvPr userDrawn="1"/>
        </p:nvSpPr>
        <p:spPr>
          <a:xfrm>
            <a:off x="3617913" y="6432550"/>
            <a:ext cx="1303337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2		:																	mm</a:t>
            </a:r>
          </a:p>
        </p:txBody>
      </p:sp>
      <p:sp>
        <p:nvSpPr>
          <p:cNvPr id="19" name="Titel 4">
            <a:extLst>
              <a:ext uri="{FF2B5EF4-FFF2-40B4-BE49-F238E27FC236}">
                <a16:creationId xmlns:a16="http://schemas.microsoft.com/office/drawing/2014/main" id="{A0536295-1E1F-DF1E-BAB9-79A053575CAD}"/>
              </a:ext>
            </a:extLst>
          </p:cNvPr>
          <p:cNvSpPr txBox="1">
            <a:spLocks/>
          </p:cNvSpPr>
          <p:nvPr userDrawn="1"/>
        </p:nvSpPr>
        <p:spPr>
          <a:xfrm>
            <a:off x="3617913" y="6596857"/>
            <a:ext cx="1303337" cy="159544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3		:																	mm</a:t>
            </a:r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1170A81F-3DF7-D4E4-78B5-726B3C9477A9}"/>
              </a:ext>
            </a:extLst>
          </p:cNvPr>
          <p:cNvSpPr txBox="1">
            <a:spLocks/>
          </p:cNvSpPr>
          <p:nvPr userDrawn="1"/>
        </p:nvSpPr>
        <p:spPr>
          <a:xfrm>
            <a:off x="3617913" y="6756400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4		:																	mm</a:t>
            </a:r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C4088046-B4B1-EC97-247D-837B3586284E}"/>
              </a:ext>
            </a:extLst>
          </p:cNvPr>
          <p:cNvSpPr txBox="1">
            <a:spLocks/>
          </p:cNvSpPr>
          <p:nvPr userDrawn="1"/>
        </p:nvSpPr>
        <p:spPr>
          <a:xfrm>
            <a:off x="3617913" y="6918325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5		:																	mm</a:t>
            </a:r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F99D5D9B-C649-124A-75F4-2FBAAA35A202}"/>
              </a:ext>
            </a:extLst>
          </p:cNvPr>
          <p:cNvSpPr txBox="1">
            <a:spLocks/>
          </p:cNvSpPr>
          <p:nvPr userDrawn="1"/>
        </p:nvSpPr>
        <p:spPr>
          <a:xfrm>
            <a:off x="3617913" y="7080249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6		:																	mm</a:t>
            </a:r>
          </a:p>
        </p:txBody>
      </p:sp>
      <p:sp>
        <p:nvSpPr>
          <p:cNvPr id="23" name="Titel 4">
            <a:extLst>
              <a:ext uri="{FF2B5EF4-FFF2-40B4-BE49-F238E27FC236}">
                <a16:creationId xmlns:a16="http://schemas.microsoft.com/office/drawing/2014/main" id="{E6B6FC25-8E21-F5FB-0767-5A9AC4DDD63B}"/>
              </a:ext>
            </a:extLst>
          </p:cNvPr>
          <p:cNvSpPr txBox="1">
            <a:spLocks/>
          </p:cNvSpPr>
          <p:nvPr userDrawn="1"/>
        </p:nvSpPr>
        <p:spPr>
          <a:xfrm>
            <a:off x="3617913" y="7242174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7		:																	mm</a:t>
            </a:r>
          </a:p>
        </p:txBody>
      </p:sp>
      <p:sp>
        <p:nvSpPr>
          <p:cNvPr id="24" name="Titel 4">
            <a:extLst>
              <a:ext uri="{FF2B5EF4-FFF2-40B4-BE49-F238E27FC236}">
                <a16:creationId xmlns:a16="http://schemas.microsoft.com/office/drawing/2014/main" id="{4D1B6B4C-D9D0-375D-4438-587E9B9F1263}"/>
              </a:ext>
            </a:extLst>
          </p:cNvPr>
          <p:cNvSpPr txBox="1">
            <a:spLocks/>
          </p:cNvSpPr>
          <p:nvPr userDrawn="1"/>
        </p:nvSpPr>
        <p:spPr>
          <a:xfrm>
            <a:off x="3617913" y="7404099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8		:																	mm</a:t>
            </a:r>
          </a:p>
        </p:txBody>
      </p:sp>
      <p:sp>
        <p:nvSpPr>
          <p:cNvPr id="25" name="Titel 4">
            <a:extLst>
              <a:ext uri="{FF2B5EF4-FFF2-40B4-BE49-F238E27FC236}">
                <a16:creationId xmlns:a16="http://schemas.microsoft.com/office/drawing/2014/main" id="{572B6B4B-D033-BF7C-CA63-AF99F881F7AF}"/>
              </a:ext>
            </a:extLst>
          </p:cNvPr>
          <p:cNvSpPr txBox="1">
            <a:spLocks/>
          </p:cNvSpPr>
          <p:nvPr userDrawn="1"/>
        </p:nvSpPr>
        <p:spPr>
          <a:xfrm>
            <a:off x="5562600" y="6270625"/>
            <a:ext cx="1303337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1			:</a:t>
            </a:r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5A5F3404-0C71-A77B-E70D-A66D41B5DD2F}"/>
              </a:ext>
            </a:extLst>
          </p:cNvPr>
          <p:cNvSpPr txBox="1">
            <a:spLocks/>
          </p:cNvSpPr>
          <p:nvPr userDrawn="1"/>
        </p:nvSpPr>
        <p:spPr>
          <a:xfrm>
            <a:off x="5562600" y="6432550"/>
            <a:ext cx="1303337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2		:</a:t>
            </a:r>
          </a:p>
        </p:txBody>
      </p:sp>
      <p:sp>
        <p:nvSpPr>
          <p:cNvPr id="27" name="Titel 4">
            <a:extLst>
              <a:ext uri="{FF2B5EF4-FFF2-40B4-BE49-F238E27FC236}">
                <a16:creationId xmlns:a16="http://schemas.microsoft.com/office/drawing/2014/main" id="{34301DF7-99C4-802B-3226-723EE2730888}"/>
              </a:ext>
            </a:extLst>
          </p:cNvPr>
          <p:cNvSpPr txBox="1">
            <a:spLocks/>
          </p:cNvSpPr>
          <p:nvPr userDrawn="1"/>
        </p:nvSpPr>
        <p:spPr>
          <a:xfrm>
            <a:off x="5562600" y="6596857"/>
            <a:ext cx="1303337" cy="159544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3		:</a:t>
            </a:r>
          </a:p>
        </p:txBody>
      </p:sp>
      <p:sp>
        <p:nvSpPr>
          <p:cNvPr id="28" name="Titel 4">
            <a:extLst>
              <a:ext uri="{FF2B5EF4-FFF2-40B4-BE49-F238E27FC236}">
                <a16:creationId xmlns:a16="http://schemas.microsoft.com/office/drawing/2014/main" id="{C7236D3E-A82F-7C35-58FC-4810523FABE9}"/>
              </a:ext>
            </a:extLst>
          </p:cNvPr>
          <p:cNvSpPr txBox="1">
            <a:spLocks/>
          </p:cNvSpPr>
          <p:nvPr userDrawn="1"/>
        </p:nvSpPr>
        <p:spPr>
          <a:xfrm>
            <a:off x="5562600" y="6756400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4		:</a:t>
            </a:r>
          </a:p>
        </p:txBody>
      </p:sp>
      <p:sp>
        <p:nvSpPr>
          <p:cNvPr id="29" name="Titel 4">
            <a:extLst>
              <a:ext uri="{FF2B5EF4-FFF2-40B4-BE49-F238E27FC236}">
                <a16:creationId xmlns:a16="http://schemas.microsoft.com/office/drawing/2014/main" id="{B1BC6790-3401-71C5-C3AB-0339200C2A05}"/>
              </a:ext>
            </a:extLst>
          </p:cNvPr>
          <p:cNvSpPr txBox="1">
            <a:spLocks/>
          </p:cNvSpPr>
          <p:nvPr userDrawn="1"/>
        </p:nvSpPr>
        <p:spPr>
          <a:xfrm>
            <a:off x="5562600" y="6918325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5		:</a:t>
            </a:r>
          </a:p>
        </p:txBody>
      </p:sp>
      <p:sp>
        <p:nvSpPr>
          <p:cNvPr id="30" name="Titel 4">
            <a:extLst>
              <a:ext uri="{FF2B5EF4-FFF2-40B4-BE49-F238E27FC236}">
                <a16:creationId xmlns:a16="http://schemas.microsoft.com/office/drawing/2014/main" id="{187136E6-0240-8639-ED3A-C1DE0A14816A}"/>
              </a:ext>
            </a:extLst>
          </p:cNvPr>
          <p:cNvSpPr txBox="1">
            <a:spLocks/>
          </p:cNvSpPr>
          <p:nvPr userDrawn="1"/>
        </p:nvSpPr>
        <p:spPr>
          <a:xfrm>
            <a:off x="5562600" y="7080249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6		:</a:t>
            </a:r>
          </a:p>
        </p:txBody>
      </p:sp>
      <p:sp>
        <p:nvSpPr>
          <p:cNvPr id="31" name="Titel 4">
            <a:extLst>
              <a:ext uri="{FF2B5EF4-FFF2-40B4-BE49-F238E27FC236}">
                <a16:creationId xmlns:a16="http://schemas.microsoft.com/office/drawing/2014/main" id="{54B03AF1-AEEC-CC66-61E4-26C1CB3EB3C7}"/>
              </a:ext>
            </a:extLst>
          </p:cNvPr>
          <p:cNvSpPr txBox="1">
            <a:spLocks/>
          </p:cNvSpPr>
          <p:nvPr userDrawn="1"/>
        </p:nvSpPr>
        <p:spPr>
          <a:xfrm>
            <a:off x="5562600" y="7242174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7		:</a:t>
            </a:r>
          </a:p>
        </p:txBody>
      </p:sp>
      <p:sp>
        <p:nvSpPr>
          <p:cNvPr id="32" name="Titel 4">
            <a:extLst>
              <a:ext uri="{FF2B5EF4-FFF2-40B4-BE49-F238E27FC236}">
                <a16:creationId xmlns:a16="http://schemas.microsoft.com/office/drawing/2014/main" id="{6E4DC090-5C60-3357-A478-2D3A0BCA5275}"/>
              </a:ext>
            </a:extLst>
          </p:cNvPr>
          <p:cNvSpPr txBox="1">
            <a:spLocks/>
          </p:cNvSpPr>
          <p:nvPr userDrawn="1"/>
        </p:nvSpPr>
        <p:spPr>
          <a:xfrm>
            <a:off x="5562600" y="7404099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Seite 8		:</a:t>
            </a:r>
          </a:p>
        </p:txBody>
      </p:sp>
      <p:sp>
        <p:nvSpPr>
          <p:cNvPr id="33" name="Titel 4">
            <a:extLst>
              <a:ext uri="{FF2B5EF4-FFF2-40B4-BE49-F238E27FC236}">
                <a16:creationId xmlns:a16="http://schemas.microsoft.com/office/drawing/2014/main" id="{8A71ED21-CC0E-A590-A8CF-D9682D92F493}"/>
              </a:ext>
            </a:extLst>
          </p:cNvPr>
          <p:cNvSpPr txBox="1">
            <a:spLocks/>
          </p:cNvSpPr>
          <p:nvPr userDrawn="1"/>
        </p:nvSpPr>
        <p:spPr>
          <a:xfrm>
            <a:off x="7505700" y="6270625"/>
            <a:ext cx="1303337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Gerät 1		:</a:t>
            </a:r>
          </a:p>
        </p:txBody>
      </p:sp>
      <p:sp>
        <p:nvSpPr>
          <p:cNvPr id="34" name="Titel 4">
            <a:extLst>
              <a:ext uri="{FF2B5EF4-FFF2-40B4-BE49-F238E27FC236}">
                <a16:creationId xmlns:a16="http://schemas.microsoft.com/office/drawing/2014/main" id="{86F7FD09-FCE2-3521-DF64-598A84E895C0}"/>
              </a:ext>
            </a:extLst>
          </p:cNvPr>
          <p:cNvSpPr txBox="1">
            <a:spLocks/>
          </p:cNvSpPr>
          <p:nvPr userDrawn="1"/>
        </p:nvSpPr>
        <p:spPr>
          <a:xfrm>
            <a:off x="7505700" y="6432550"/>
            <a:ext cx="1303337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Gerät 2	:</a:t>
            </a:r>
          </a:p>
        </p:txBody>
      </p:sp>
      <p:sp>
        <p:nvSpPr>
          <p:cNvPr id="35" name="Titel 4">
            <a:extLst>
              <a:ext uri="{FF2B5EF4-FFF2-40B4-BE49-F238E27FC236}">
                <a16:creationId xmlns:a16="http://schemas.microsoft.com/office/drawing/2014/main" id="{0E05174C-2FE0-589B-C972-7647FE0CB95F}"/>
              </a:ext>
            </a:extLst>
          </p:cNvPr>
          <p:cNvSpPr txBox="1">
            <a:spLocks/>
          </p:cNvSpPr>
          <p:nvPr userDrawn="1"/>
        </p:nvSpPr>
        <p:spPr>
          <a:xfrm>
            <a:off x="7505700" y="6596857"/>
            <a:ext cx="1303337" cy="159544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Gerät 3	:</a:t>
            </a:r>
          </a:p>
        </p:txBody>
      </p:sp>
      <p:sp>
        <p:nvSpPr>
          <p:cNvPr id="36" name="Titel 4">
            <a:extLst>
              <a:ext uri="{FF2B5EF4-FFF2-40B4-BE49-F238E27FC236}">
                <a16:creationId xmlns:a16="http://schemas.microsoft.com/office/drawing/2014/main" id="{04C38E6B-351F-8B69-1165-7D8C404DFB69}"/>
              </a:ext>
            </a:extLst>
          </p:cNvPr>
          <p:cNvSpPr txBox="1">
            <a:spLocks/>
          </p:cNvSpPr>
          <p:nvPr userDrawn="1"/>
        </p:nvSpPr>
        <p:spPr>
          <a:xfrm>
            <a:off x="7505700" y="6756400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Gerät 4	:</a:t>
            </a:r>
          </a:p>
        </p:txBody>
      </p:sp>
      <p:sp>
        <p:nvSpPr>
          <p:cNvPr id="37" name="Titel 4">
            <a:extLst>
              <a:ext uri="{FF2B5EF4-FFF2-40B4-BE49-F238E27FC236}">
                <a16:creationId xmlns:a16="http://schemas.microsoft.com/office/drawing/2014/main" id="{1E707F3A-BC27-4376-0A63-08A80829A78A}"/>
              </a:ext>
            </a:extLst>
          </p:cNvPr>
          <p:cNvSpPr txBox="1">
            <a:spLocks/>
          </p:cNvSpPr>
          <p:nvPr userDrawn="1"/>
        </p:nvSpPr>
        <p:spPr>
          <a:xfrm>
            <a:off x="7505700" y="6918325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Gerät 5	:</a:t>
            </a:r>
          </a:p>
        </p:txBody>
      </p:sp>
      <p:sp>
        <p:nvSpPr>
          <p:cNvPr id="38" name="Titel 4">
            <a:extLst>
              <a:ext uri="{FF2B5EF4-FFF2-40B4-BE49-F238E27FC236}">
                <a16:creationId xmlns:a16="http://schemas.microsoft.com/office/drawing/2014/main" id="{6A081BBF-3BDE-C4AC-98DF-4E0F8455DEA2}"/>
              </a:ext>
            </a:extLst>
          </p:cNvPr>
          <p:cNvSpPr txBox="1">
            <a:spLocks/>
          </p:cNvSpPr>
          <p:nvPr userDrawn="1"/>
        </p:nvSpPr>
        <p:spPr>
          <a:xfrm>
            <a:off x="7505700" y="7080249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Gerät 6	:</a:t>
            </a:r>
          </a:p>
        </p:txBody>
      </p:sp>
      <p:sp>
        <p:nvSpPr>
          <p:cNvPr id="39" name="Titel 4">
            <a:extLst>
              <a:ext uri="{FF2B5EF4-FFF2-40B4-BE49-F238E27FC236}">
                <a16:creationId xmlns:a16="http://schemas.microsoft.com/office/drawing/2014/main" id="{321D9393-888A-D0C6-B51E-995A249441B6}"/>
              </a:ext>
            </a:extLst>
          </p:cNvPr>
          <p:cNvSpPr txBox="1">
            <a:spLocks/>
          </p:cNvSpPr>
          <p:nvPr userDrawn="1"/>
        </p:nvSpPr>
        <p:spPr>
          <a:xfrm>
            <a:off x="7505700" y="7242174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Gerät 7	:</a:t>
            </a:r>
          </a:p>
        </p:txBody>
      </p:sp>
      <p:sp>
        <p:nvSpPr>
          <p:cNvPr id="40" name="Titel 4">
            <a:extLst>
              <a:ext uri="{FF2B5EF4-FFF2-40B4-BE49-F238E27FC236}">
                <a16:creationId xmlns:a16="http://schemas.microsoft.com/office/drawing/2014/main" id="{1C9B7CDC-4B55-9DB1-C895-5C5B280A496D}"/>
              </a:ext>
            </a:extLst>
          </p:cNvPr>
          <p:cNvSpPr txBox="1">
            <a:spLocks/>
          </p:cNvSpPr>
          <p:nvPr userDrawn="1"/>
        </p:nvSpPr>
        <p:spPr>
          <a:xfrm>
            <a:off x="7505700" y="7404099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Gerät 8	:</a:t>
            </a:r>
          </a:p>
        </p:txBody>
      </p:sp>
      <p:sp>
        <p:nvSpPr>
          <p:cNvPr id="41" name="Titel 4">
            <a:extLst>
              <a:ext uri="{FF2B5EF4-FFF2-40B4-BE49-F238E27FC236}">
                <a16:creationId xmlns:a16="http://schemas.microsoft.com/office/drawing/2014/main" id="{1F281FC7-9C86-63C1-23C9-9DD95A7511B1}"/>
              </a:ext>
            </a:extLst>
          </p:cNvPr>
          <p:cNvSpPr txBox="1">
            <a:spLocks/>
          </p:cNvSpPr>
          <p:nvPr userDrawn="1"/>
        </p:nvSpPr>
        <p:spPr>
          <a:xfrm>
            <a:off x="9450388" y="6270625"/>
            <a:ext cx="1303337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Link		:</a:t>
            </a:r>
          </a:p>
        </p:txBody>
      </p:sp>
      <p:sp>
        <p:nvSpPr>
          <p:cNvPr id="42" name="Titel 4">
            <a:extLst>
              <a:ext uri="{FF2B5EF4-FFF2-40B4-BE49-F238E27FC236}">
                <a16:creationId xmlns:a16="http://schemas.microsoft.com/office/drawing/2014/main" id="{8D7B0053-21B1-995C-16B9-2DA2374AE366}"/>
              </a:ext>
            </a:extLst>
          </p:cNvPr>
          <p:cNvSpPr txBox="1">
            <a:spLocks/>
          </p:cNvSpPr>
          <p:nvPr userDrawn="1"/>
        </p:nvSpPr>
        <p:spPr>
          <a:xfrm>
            <a:off x="9450388" y="6432550"/>
            <a:ext cx="1303337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Link		:</a:t>
            </a:r>
          </a:p>
        </p:txBody>
      </p:sp>
      <p:sp>
        <p:nvSpPr>
          <p:cNvPr id="43" name="Titel 4">
            <a:extLst>
              <a:ext uri="{FF2B5EF4-FFF2-40B4-BE49-F238E27FC236}">
                <a16:creationId xmlns:a16="http://schemas.microsoft.com/office/drawing/2014/main" id="{36EB7861-A919-8F40-67A1-FCC322B17C22}"/>
              </a:ext>
            </a:extLst>
          </p:cNvPr>
          <p:cNvSpPr txBox="1">
            <a:spLocks/>
          </p:cNvSpPr>
          <p:nvPr userDrawn="1"/>
        </p:nvSpPr>
        <p:spPr>
          <a:xfrm>
            <a:off x="9450388" y="6596857"/>
            <a:ext cx="1303337" cy="159544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Link		:</a:t>
            </a:r>
          </a:p>
        </p:txBody>
      </p:sp>
      <p:sp>
        <p:nvSpPr>
          <p:cNvPr id="44" name="Titel 4">
            <a:extLst>
              <a:ext uri="{FF2B5EF4-FFF2-40B4-BE49-F238E27FC236}">
                <a16:creationId xmlns:a16="http://schemas.microsoft.com/office/drawing/2014/main" id="{8CBE0BF2-688F-72AA-6938-BE651F181D81}"/>
              </a:ext>
            </a:extLst>
          </p:cNvPr>
          <p:cNvSpPr txBox="1">
            <a:spLocks/>
          </p:cNvSpPr>
          <p:nvPr userDrawn="1"/>
        </p:nvSpPr>
        <p:spPr>
          <a:xfrm>
            <a:off x="9450388" y="6756400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Link		:</a:t>
            </a:r>
          </a:p>
        </p:txBody>
      </p:sp>
      <p:sp>
        <p:nvSpPr>
          <p:cNvPr id="45" name="Titel 4">
            <a:extLst>
              <a:ext uri="{FF2B5EF4-FFF2-40B4-BE49-F238E27FC236}">
                <a16:creationId xmlns:a16="http://schemas.microsoft.com/office/drawing/2014/main" id="{45376EA4-1402-9B31-73F1-2D269FEC83B7}"/>
              </a:ext>
            </a:extLst>
          </p:cNvPr>
          <p:cNvSpPr txBox="1">
            <a:spLocks/>
          </p:cNvSpPr>
          <p:nvPr userDrawn="1"/>
        </p:nvSpPr>
        <p:spPr>
          <a:xfrm>
            <a:off x="9450388" y="6918325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Link		:</a:t>
            </a:r>
          </a:p>
        </p:txBody>
      </p:sp>
      <p:sp>
        <p:nvSpPr>
          <p:cNvPr id="46" name="Titel 4">
            <a:extLst>
              <a:ext uri="{FF2B5EF4-FFF2-40B4-BE49-F238E27FC236}">
                <a16:creationId xmlns:a16="http://schemas.microsoft.com/office/drawing/2014/main" id="{BD2A0FDF-C2C4-DA6C-470A-D338AEA10F3B}"/>
              </a:ext>
            </a:extLst>
          </p:cNvPr>
          <p:cNvSpPr txBox="1">
            <a:spLocks/>
          </p:cNvSpPr>
          <p:nvPr userDrawn="1"/>
        </p:nvSpPr>
        <p:spPr>
          <a:xfrm>
            <a:off x="9450388" y="7080249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Link		:</a:t>
            </a:r>
          </a:p>
        </p:txBody>
      </p:sp>
      <p:sp>
        <p:nvSpPr>
          <p:cNvPr id="47" name="Titel 4">
            <a:extLst>
              <a:ext uri="{FF2B5EF4-FFF2-40B4-BE49-F238E27FC236}">
                <a16:creationId xmlns:a16="http://schemas.microsoft.com/office/drawing/2014/main" id="{F0EF39D6-A80D-16CA-4BEB-0B6ADEFF8B57}"/>
              </a:ext>
            </a:extLst>
          </p:cNvPr>
          <p:cNvSpPr txBox="1">
            <a:spLocks/>
          </p:cNvSpPr>
          <p:nvPr userDrawn="1"/>
        </p:nvSpPr>
        <p:spPr>
          <a:xfrm>
            <a:off x="9450388" y="7242174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Link		:</a:t>
            </a:r>
          </a:p>
        </p:txBody>
      </p:sp>
      <p:sp>
        <p:nvSpPr>
          <p:cNvPr id="48" name="Titel 4">
            <a:extLst>
              <a:ext uri="{FF2B5EF4-FFF2-40B4-BE49-F238E27FC236}">
                <a16:creationId xmlns:a16="http://schemas.microsoft.com/office/drawing/2014/main" id="{6D90556A-DB58-28CE-596A-E6893B38AC5A}"/>
              </a:ext>
            </a:extLst>
          </p:cNvPr>
          <p:cNvSpPr txBox="1">
            <a:spLocks/>
          </p:cNvSpPr>
          <p:nvPr userDrawn="1"/>
        </p:nvSpPr>
        <p:spPr>
          <a:xfrm>
            <a:off x="9450388" y="7404099"/>
            <a:ext cx="1303337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/>
              <a:t>Link		:</a:t>
            </a: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007518A7-4BC1-3908-13ED-139E4DE0A833}"/>
              </a:ext>
            </a:extLst>
          </p:cNvPr>
          <p:cNvCxnSpPr>
            <a:cxnSpLocks/>
          </p:cNvCxnSpPr>
          <p:nvPr userDrawn="1"/>
        </p:nvCxnSpPr>
        <p:spPr>
          <a:xfrm>
            <a:off x="4095750" y="6432550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A0F7F7ED-8B47-76AD-CE6D-2190DB708F4F}"/>
              </a:ext>
            </a:extLst>
          </p:cNvPr>
          <p:cNvCxnSpPr>
            <a:cxnSpLocks/>
          </p:cNvCxnSpPr>
          <p:nvPr userDrawn="1"/>
        </p:nvCxnSpPr>
        <p:spPr>
          <a:xfrm>
            <a:off x="4095750" y="659447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9F077ED0-730D-A2C4-C373-48D2EAB82F99}"/>
              </a:ext>
            </a:extLst>
          </p:cNvPr>
          <p:cNvCxnSpPr>
            <a:cxnSpLocks/>
          </p:cNvCxnSpPr>
          <p:nvPr userDrawn="1"/>
        </p:nvCxnSpPr>
        <p:spPr>
          <a:xfrm>
            <a:off x="4095750" y="6754813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F8A0E75B-CC1B-631E-E2EB-02A1A690DD43}"/>
              </a:ext>
            </a:extLst>
          </p:cNvPr>
          <p:cNvCxnSpPr>
            <a:cxnSpLocks/>
          </p:cNvCxnSpPr>
          <p:nvPr userDrawn="1"/>
        </p:nvCxnSpPr>
        <p:spPr>
          <a:xfrm>
            <a:off x="4095750" y="691832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F86D3F49-970C-446F-7913-8A40B6E37E7C}"/>
              </a:ext>
            </a:extLst>
          </p:cNvPr>
          <p:cNvCxnSpPr>
            <a:cxnSpLocks/>
          </p:cNvCxnSpPr>
          <p:nvPr userDrawn="1"/>
        </p:nvCxnSpPr>
        <p:spPr>
          <a:xfrm>
            <a:off x="4095750" y="7080250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29B82B61-ECC0-4FC8-EEA1-5D6D9FC3A504}"/>
              </a:ext>
            </a:extLst>
          </p:cNvPr>
          <p:cNvCxnSpPr>
            <a:cxnSpLocks/>
          </p:cNvCxnSpPr>
          <p:nvPr userDrawn="1"/>
        </p:nvCxnSpPr>
        <p:spPr>
          <a:xfrm>
            <a:off x="4095750" y="724217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74C8357D-EF02-FFF8-207C-AF6AFF70217C}"/>
              </a:ext>
            </a:extLst>
          </p:cNvPr>
          <p:cNvCxnSpPr>
            <a:cxnSpLocks/>
          </p:cNvCxnSpPr>
          <p:nvPr userDrawn="1"/>
        </p:nvCxnSpPr>
        <p:spPr>
          <a:xfrm>
            <a:off x="4095750" y="7404100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83664FD5-8B1E-A6A3-780B-F9E094FD0CC9}"/>
              </a:ext>
            </a:extLst>
          </p:cNvPr>
          <p:cNvCxnSpPr>
            <a:cxnSpLocks/>
          </p:cNvCxnSpPr>
          <p:nvPr userDrawn="1"/>
        </p:nvCxnSpPr>
        <p:spPr>
          <a:xfrm>
            <a:off x="4095750" y="756602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D4AE75BF-52AA-1F24-8EEB-4B1B8C887A5E}"/>
              </a:ext>
            </a:extLst>
          </p:cNvPr>
          <p:cNvCxnSpPr>
            <a:cxnSpLocks/>
          </p:cNvCxnSpPr>
          <p:nvPr userDrawn="1"/>
        </p:nvCxnSpPr>
        <p:spPr>
          <a:xfrm>
            <a:off x="6038850" y="6432550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3D052FC5-665C-0911-67A6-B03EB0D945B0}"/>
              </a:ext>
            </a:extLst>
          </p:cNvPr>
          <p:cNvCxnSpPr>
            <a:cxnSpLocks/>
          </p:cNvCxnSpPr>
          <p:nvPr userDrawn="1"/>
        </p:nvCxnSpPr>
        <p:spPr>
          <a:xfrm>
            <a:off x="6038850" y="659447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6E9E7C5E-8CCC-7169-89BD-A9A76093E68F}"/>
              </a:ext>
            </a:extLst>
          </p:cNvPr>
          <p:cNvCxnSpPr>
            <a:cxnSpLocks/>
          </p:cNvCxnSpPr>
          <p:nvPr userDrawn="1"/>
        </p:nvCxnSpPr>
        <p:spPr>
          <a:xfrm>
            <a:off x="6038850" y="6754813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9BD963BF-8B23-50D8-04A4-3859C6084AF7}"/>
              </a:ext>
            </a:extLst>
          </p:cNvPr>
          <p:cNvCxnSpPr>
            <a:cxnSpLocks/>
          </p:cNvCxnSpPr>
          <p:nvPr userDrawn="1"/>
        </p:nvCxnSpPr>
        <p:spPr>
          <a:xfrm>
            <a:off x="6038850" y="691832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FD4CE6AD-4833-5BC1-B4ED-7EEA08EB9256}"/>
              </a:ext>
            </a:extLst>
          </p:cNvPr>
          <p:cNvCxnSpPr>
            <a:cxnSpLocks/>
          </p:cNvCxnSpPr>
          <p:nvPr userDrawn="1"/>
        </p:nvCxnSpPr>
        <p:spPr>
          <a:xfrm>
            <a:off x="6038850" y="7080250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2EB6492A-E673-5739-4E3C-F75944FECFA7}"/>
              </a:ext>
            </a:extLst>
          </p:cNvPr>
          <p:cNvCxnSpPr>
            <a:cxnSpLocks/>
          </p:cNvCxnSpPr>
          <p:nvPr userDrawn="1"/>
        </p:nvCxnSpPr>
        <p:spPr>
          <a:xfrm>
            <a:off x="6038850" y="724217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E715B9CC-77F2-6E29-915D-28DF10219A0F}"/>
              </a:ext>
            </a:extLst>
          </p:cNvPr>
          <p:cNvCxnSpPr>
            <a:cxnSpLocks/>
          </p:cNvCxnSpPr>
          <p:nvPr userDrawn="1"/>
        </p:nvCxnSpPr>
        <p:spPr>
          <a:xfrm>
            <a:off x="6038850" y="7404100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EAF25549-1003-9F67-8653-F2D754BF1319}"/>
              </a:ext>
            </a:extLst>
          </p:cNvPr>
          <p:cNvCxnSpPr>
            <a:cxnSpLocks/>
          </p:cNvCxnSpPr>
          <p:nvPr userDrawn="1"/>
        </p:nvCxnSpPr>
        <p:spPr>
          <a:xfrm>
            <a:off x="6038850" y="756602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85E1E2A3-5003-BCC0-F2E2-837B875973C5}"/>
              </a:ext>
            </a:extLst>
          </p:cNvPr>
          <p:cNvCxnSpPr>
            <a:cxnSpLocks/>
          </p:cNvCxnSpPr>
          <p:nvPr userDrawn="1"/>
        </p:nvCxnSpPr>
        <p:spPr>
          <a:xfrm>
            <a:off x="7985125" y="6432550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18915608-93CE-090B-2812-26A9245EA8DB}"/>
              </a:ext>
            </a:extLst>
          </p:cNvPr>
          <p:cNvCxnSpPr>
            <a:cxnSpLocks/>
          </p:cNvCxnSpPr>
          <p:nvPr userDrawn="1"/>
        </p:nvCxnSpPr>
        <p:spPr>
          <a:xfrm>
            <a:off x="7985125" y="659447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CC8D55D4-F9FC-2154-6C6F-8BE1A3C67684}"/>
              </a:ext>
            </a:extLst>
          </p:cNvPr>
          <p:cNvCxnSpPr>
            <a:cxnSpLocks/>
          </p:cNvCxnSpPr>
          <p:nvPr userDrawn="1"/>
        </p:nvCxnSpPr>
        <p:spPr>
          <a:xfrm>
            <a:off x="7985125" y="6754813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Gerader Verbinder 76">
            <a:extLst>
              <a:ext uri="{FF2B5EF4-FFF2-40B4-BE49-F238E27FC236}">
                <a16:creationId xmlns:a16="http://schemas.microsoft.com/office/drawing/2014/main" id="{E06E771B-4698-5BA4-47A1-CE7A7EA7E941}"/>
              </a:ext>
            </a:extLst>
          </p:cNvPr>
          <p:cNvCxnSpPr>
            <a:cxnSpLocks/>
          </p:cNvCxnSpPr>
          <p:nvPr userDrawn="1"/>
        </p:nvCxnSpPr>
        <p:spPr>
          <a:xfrm>
            <a:off x="7985125" y="691832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E4D18380-5B5D-E0F7-F263-44E33B1CF365}"/>
              </a:ext>
            </a:extLst>
          </p:cNvPr>
          <p:cNvCxnSpPr>
            <a:cxnSpLocks/>
          </p:cNvCxnSpPr>
          <p:nvPr userDrawn="1"/>
        </p:nvCxnSpPr>
        <p:spPr>
          <a:xfrm>
            <a:off x="7985125" y="7080250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Gerader Verbinder 78">
            <a:extLst>
              <a:ext uri="{FF2B5EF4-FFF2-40B4-BE49-F238E27FC236}">
                <a16:creationId xmlns:a16="http://schemas.microsoft.com/office/drawing/2014/main" id="{7AAE12AD-EDE0-2640-620F-4DC9BDD174AA}"/>
              </a:ext>
            </a:extLst>
          </p:cNvPr>
          <p:cNvCxnSpPr>
            <a:cxnSpLocks/>
          </p:cNvCxnSpPr>
          <p:nvPr userDrawn="1"/>
        </p:nvCxnSpPr>
        <p:spPr>
          <a:xfrm>
            <a:off x="7985125" y="724217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38189DBD-563B-5D74-E1D1-5FA471B26405}"/>
              </a:ext>
            </a:extLst>
          </p:cNvPr>
          <p:cNvCxnSpPr>
            <a:cxnSpLocks/>
          </p:cNvCxnSpPr>
          <p:nvPr userDrawn="1"/>
        </p:nvCxnSpPr>
        <p:spPr>
          <a:xfrm>
            <a:off x="7985125" y="7404100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D45C49DA-3C3D-4A82-2943-892ACDDEA7A1}"/>
              </a:ext>
            </a:extLst>
          </p:cNvPr>
          <p:cNvCxnSpPr>
            <a:cxnSpLocks/>
          </p:cNvCxnSpPr>
          <p:nvPr userDrawn="1"/>
        </p:nvCxnSpPr>
        <p:spPr>
          <a:xfrm>
            <a:off x="7985125" y="7566025"/>
            <a:ext cx="817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4D0A5DE5-DA1D-39E1-FD4B-1EF47DC88933}"/>
              </a:ext>
            </a:extLst>
          </p:cNvPr>
          <p:cNvCxnSpPr>
            <a:cxnSpLocks/>
          </p:cNvCxnSpPr>
          <p:nvPr userDrawn="1"/>
        </p:nvCxnSpPr>
        <p:spPr>
          <a:xfrm>
            <a:off x="9731375" y="6754813"/>
            <a:ext cx="36068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Gerader Verbinder 105">
            <a:extLst>
              <a:ext uri="{FF2B5EF4-FFF2-40B4-BE49-F238E27FC236}">
                <a16:creationId xmlns:a16="http://schemas.microsoft.com/office/drawing/2014/main" id="{DA8D9193-80A7-FCA3-2426-855987CCEEC4}"/>
              </a:ext>
            </a:extLst>
          </p:cNvPr>
          <p:cNvCxnSpPr>
            <a:cxnSpLocks/>
          </p:cNvCxnSpPr>
          <p:nvPr userDrawn="1"/>
        </p:nvCxnSpPr>
        <p:spPr>
          <a:xfrm>
            <a:off x="9740900" y="6592094"/>
            <a:ext cx="36068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366D88B7-C9ED-DF60-4E41-FC8E904163F3}"/>
              </a:ext>
            </a:extLst>
          </p:cNvPr>
          <p:cNvCxnSpPr>
            <a:cxnSpLocks/>
          </p:cNvCxnSpPr>
          <p:nvPr userDrawn="1"/>
        </p:nvCxnSpPr>
        <p:spPr>
          <a:xfrm>
            <a:off x="9731375" y="6432550"/>
            <a:ext cx="36068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Gerader Verbinder 107">
            <a:extLst>
              <a:ext uri="{FF2B5EF4-FFF2-40B4-BE49-F238E27FC236}">
                <a16:creationId xmlns:a16="http://schemas.microsoft.com/office/drawing/2014/main" id="{DAABC724-F9C7-8BFA-1707-AD95EFEAD88C}"/>
              </a:ext>
            </a:extLst>
          </p:cNvPr>
          <p:cNvCxnSpPr>
            <a:cxnSpLocks/>
          </p:cNvCxnSpPr>
          <p:nvPr userDrawn="1"/>
        </p:nvCxnSpPr>
        <p:spPr>
          <a:xfrm>
            <a:off x="9731375" y="6918325"/>
            <a:ext cx="36068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DEBB73A9-A52E-60D3-E342-65BC69531892}"/>
              </a:ext>
            </a:extLst>
          </p:cNvPr>
          <p:cNvCxnSpPr>
            <a:cxnSpLocks/>
          </p:cNvCxnSpPr>
          <p:nvPr userDrawn="1"/>
        </p:nvCxnSpPr>
        <p:spPr>
          <a:xfrm>
            <a:off x="9737725" y="7082631"/>
            <a:ext cx="36068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1CEB1E75-D0BA-F2E6-303A-381B007020AA}"/>
              </a:ext>
            </a:extLst>
          </p:cNvPr>
          <p:cNvCxnSpPr>
            <a:cxnSpLocks/>
          </p:cNvCxnSpPr>
          <p:nvPr userDrawn="1"/>
        </p:nvCxnSpPr>
        <p:spPr>
          <a:xfrm>
            <a:off x="9731375" y="7242175"/>
            <a:ext cx="36068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563E1879-831F-617A-2A37-3CA1470A0AFE}"/>
              </a:ext>
            </a:extLst>
          </p:cNvPr>
          <p:cNvCxnSpPr>
            <a:cxnSpLocks/>
          </p:cNvCxnSpPr>
          <p:nvPr userDrawn="1"/>
        </p:nvCxnSpPr>
        <p:spPr>
          <a:xfrm>
            <a:off x="9731375" y="7404100"/>
            <a:ext cx="36068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A8E4CE7C-EF58-182E-8720-5F094591DB84}"/>
              </a:ext>
            </a:extLst>
          </p:cNvPr>
          <p:cNvCxnSpPr>
            <a:cxnSpLocks/>
          </p:cNvCxnSpPr>
          <p:nvPr userDrawn="1"/>
        </p:nvCxnSpPr>
        <p:spPr>
          <a:xfrm>
            <a:off x="9731375" y="7566025"/>
            <a:ext cx="36068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itel 4">
            <a:extLst>
              <a:ext uri="{FF2B5EF4-FFF2-40B4-BE49-F238E27FC236}">
                <a16:creationId xmlns:a16="http://schemas.microsoft.com/office/drawing/2014/main" id="{8999CAAC-D58F-BDF3-5FD1-B988681138B6}"/>
              </a:ext>
            </a:extLst>
          </p:cNvPr>
          <p:cNvSpPr txBox="1">
            <a:spLocks/>
          </p:cNvSpPr>
          <p:nvPr userDrawn="1"/>
        </p:nvSpPr>
        <p:spPr>
          <a:xfrm>
            <a:off x="1673992" y="7404099"/>
            <a:ext cx="648001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600" b="0" dirty="0"/>
              <a:t>Gerundet(</a:t>
            </a:r>
            <a:r>
              <a:rPr lang="de-DE" sz="600" b="1" dirty="0"/>
              <a:t>R</a:t>
            </a:r>
            <a:r>
              <a:rPr lang="de-DE" sz="600" b="0" dirty="0"/>
              <a:t>)</a:t>
            </a:r>
          </a:p>
        </p:txBody>
      </p:sp>
      <p:sp>
        <p:nvSpPr>
          <p:cNvPr id="116" name="Titel 4">
            <a:extLst>
              <a:ext uri="{FF2B5EF4-FFF2-40B4-BE49-F238E27FC236}">
                <a16:creationId xmlns:a16="http://schemas.microsoft.com/office/drawing/2014/main" id="{93C797F2-C42D-C439-5F6F-73B7CB36B326}"/>
              </a:ext>
            </a:extLst>
          </p:cNvPr>
          <p:cNvSpPr txBox="1">
            <a:spLocks/>
          </p:cNvSpPr>
          <p:nvPr userDrawn="1"/>
        </p:nvSpPr>
        <p:spPr>
          <a:xfrm>
            <a:off x="1015163" y="7404099"/>
            <a:ext cx="648001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600" b="0" dirty="0"/>
              <a:t>Gefast (</a:t>
            </a:r>
            <a:r>
              <a:rPr lang="de-DE" sz="600" b="1" dirty="0"/>
              <a:t>F</a:t>
            </a:r>
            <a:r>
              <a:rPr lang="de-DE" sz="600" b="0" dirty="0"/>
              <a:t>)</a:t>
            </a:r>
          </a:p>
        </p:txBody>
      </p:sp>
      <p:sp>
        <p:nvSpPr>
          <p:cNvPr id="117" name="Titel 4">
            <a:extLst>
              <a:ext uri="{FF2B5EF4-FFF2-40B4-BE49-F238E27FC236}">
                <a16:creationId xmlns:a16="http://schemas.microsoft.com/office/drawing/2014/main" id="{1F8C35FE-9D6E-6F70-8184-CF0A82F158E4}"/>
              </a:ext>
            </a:extLst>
          </p:cNvPr>
          <p:cNvSpPr txBox="1">
            <a:spLocks/>
          </p:cNvSpPr>
          <p:nvPr userDrawn="1"/>
        </p:nvSpPr>
        <p:spPr>
          <a:xfrm>
            <a:off x="377825" y="7404099"/>
            <a:ext cx="648001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600" b="0" dirty="0"/>
              <a:t>Gesägt (</a:t>
            </a:r>
            <a:r>
              <a:rPr lang="de-DE" sz="600" b="1" dirty="0"/>
              <a:t>S</a:t>
            </a:r>
            <a:r>
              <a:rPr lang="de-DE" sz="600" b="0" dirty="0"/>
              <a:t>)</a:t>
            </a:r>
          </a:p>
        </p:txBody>
      </p:sp>
      <p:sp>
        <p:nvSpPr>
          <p:cNvPr id="120" name="Titel 4">
            <a:extLst>
              <a:ext uri="{FF2B5EF4-FFF2-40B4-BE49-F238E27FC236}">
                <a16:creationId xmlns:a16="http://schemas.microsoft.com/office/drawing/2014/main" id="{689272D3-0127-B486-152E-F2B2848E821E}"/>
              </a:ext>
            </a:extLst>
          </p:cNvPr>
          <p:cNvSpPr txBox="1">
            <a:spLocks/>
          </p:cNvSpPr>
          <p:nvPr userDrawn="1"/>
        </p:nvSpPr>
        <p:spPr>
          <a:xfrm>
            <a:off x="2322513" y="7404099"/>
            <a:ext cx="648001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80" b="0" dirty="0"/>
              <a:t>Wassernut (</a:t>
            </a:r>
            <a:r>
              <a:rPr lang="de-DE" sz="580" b="1" dirty="0"/>
              <a:t>WN</a:t>
            </a:r>
            <a:r>
              <a:rPr lang="de-DE" sz="580" b="0" dirty="0"/>
              <a:t>)</a:t>
            </a:r>
          </a:p>
        </p:txBody>
      </p:sp>
      <p:cxnSp>
        <p:nvCxnSpPr>
          <p:cNvPr id="123" name="Gerader Verbinder 122">
            <a:extLst>
              <a:ext uri="{FF2B5EF4-FFF2-40B4-BE49-F238E27FC236}">
                <a16:creationId xmlns:a16="http://schemas.microsoft.com/office/drawing/2014/main" id="{9E611CCF-7F66-76A7-C7B9-0D17EDFB77DD}"/>
              </a:ext>
            </a:extLst>
          </p:cNvPr>
          <p:cNvCxnSpPr>
            <a:cxnSpLocks/>
          </p:cNvCxnSpPr>
          <p:nvPr userDrawn="1"/>
        </p:nvCxnSpPr>
        <p:spPr>
          <a:xfrm>
            <a:off x="2371725" y="7203993"/>
            <a:ext cx="5524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68F549B7-5435-1AF9-3EA1-E5180015A5F0}"/>
              </a:ext>
            </a:extLst>
          </p:cNvPr>
          <p:cNvCxnSpPr>
            <a:cxnSpLocks/>
          </p:cNvCxnSpPr>
          <p:nvPr userDrawn="1"/>
        </p:nvCxnSpPr>
        <p:spPr>
          <a:xfrm>
            <a:off x="2371725" y="7408781"/>
            <a:ext cx="2786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Gerader Verbinder 128">
            <a:extLst>
              <a:ext uri="{FF2B5EF4-FFF2-40B4-BE49-F238E27FC236}">
                <a16:creationId xmlns:a16="http://schemas.microsoft.com/office/drawing/2014/main" id="{63EBB0D7-E6D0-C792-D3C8-649B1403DB6F}"/>
              </a:ext>
            </a:extLst>
          </p:cNvPr>
          <p:cNvCxnSpPr>
            <a:cxnSpLocks/>
          </p:cNvCxnSpPr>
          <p:nvPr userDrawn="1"/>
        </p:nvCxnSpPr>
        <p:spPr>
          <a:xfrm flipV="1">
            <a:off x="2919085" y="7197725"/>
            <a:ext cx="0" cy="2095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Gerader Verbinder 133">
            <a:extLst>
              <a:ext uri="{FF2B5EF4-FFF2-40B4-BE49-F238E27FC236}">
                <a16:creationId xmlns:a16="http://schemas.microsoft.com/office/drawing/2014/main" id="{A3779926-E40D-5D47-3A03-48CF0AA00022}"/>
              </a:ext>
            </a:extLst>
          </p:cNvPr>
          <p:cNvCxnSpPr>
            <a:cxnSpLocks/>
          </p:cNvCxnSpPr>
          <p:nvPr userDrawn="1"/>
        </p:nvCxnSpPr>
        <p:spPr>
          <a:xfrm>
            <a:off x="1721644" y="7203993"/>
            <a:ext cx="49768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31737352-CB39-B71C-6A9E-CA751A041B07}"/>
              </a:ext>
            </a:extLst>
          </p:cNvPr>
          <p:cNvCxnSpPr>
            <a:cxnSpLocks/>
          </p:cNvCxnSpPr>
          <p:nvPr userDrawn="1"/>
        </p:nvCxnSpPr>
        <p:spPr>
          <a:xfrm>
            <a:off x="1721644" y="7408781"/>
            <a:ext cx="5024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1555E92B-820F-734F-8354-1B59ECD9759C}"/>
              </a:ext>
            </a:extLst>
          </p:cNvPr>
          <p:cNvCxnSpPr>
            <a:cxnSpLocks/>
          </p:cNvCxnSpPr>
          <p:nvPr userDrawn="1"/>
        </p:nvCxnSpPr>
        <p:spPr>
          <a:xfrm>
            <a:off x="1073944" y="7203993"/>
            <a:ext cx="4905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ABD331D4-5073-CAA6-FA81-A43C910BE784}"/>
              </a:ext>
            </a:extLst>
          </p:cNvPr>
          <p:cNvCxnSpPr>
            <a:cxnSpLocks/>
          </p:cNvCxnSpPr>
          <p:nvPr userDrawn="1"/>
        </p:nvCxnSpPr>
        <p:spPr>
          <a:xfrm>
            <a:off x="1073944" y="7408781"/>
            <a:ext cx="49291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7E2CA4C0-F71E-BCED-7BD3-D4A3F7A182FD}"/>
              </a:ext>
            </a:extLst>
          </p:cNvPr>
          <p:cNvCxnSpPr>
            <a:cxnSpLocks/>
          </p:cNvCxnSpPr>
          <p:nvPr userDrawn="1"/>
        </p:nvCxnSpPr>
        <p:spPr>
          <a:xfrm flipV="1">
            <a:off x="1621304" y="7250113"/>
            <a:ext cx="0" cy="119062"/>
          </a:xfrm>
          <a:prstGeom prst="line">
            <a:avLst/>
          </a:prstGeom>
          <a:ln w="19050">
            <a:solidFill>
              <a:srgbClr val="9BB2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Gerader Verbinder 139">
            <a:extLst>
              <a:ext uri="{FF2B5EF4-FFF2-40B4-BE49-F238E27FC236}">
                <a16:creationId xmlns:a16="http://schemas.microsoft.com/office/drawing/2014/main" id="{0EBA9B5E-F39F-B158-21AE-D7D502D7BB1B}"/>
              </a:ext>
            </a:extLst>
          </p:cNvPr>
          <p:cNvCxnSpPr>
            <a:cxnSpLocks/>
          </p:cNvCxnSpPr>
          <p:nvPr userDrawn="1"/>
        </p:nvCxnSpPr>
        <p:spPr>
          <a:xfrm>
            <a:off x="414338" y="7203993"/>
            <a:ext cx="5524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170E01CD-23EC-71A2-2500-F6C3D5D5E951}"/>
              </a:ext>
            </a:extLst>
          </p:cNvPr>
          <p:cNvCxnSpPr>
            <a:cxnSpLocks/>
          </p:cNvCxnSpPr>
          <p:nvPr userDrawn="1"/>
        </p:nvCxnSpPr>
        <p:spPr>
          <a:xfrm>
            <a:off x="414338" y="7408781"/>
            <a:ext cx="5524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Gerader Verbinder 141">
            <a:extLst>
              <a:ext uri="{FF2B5EF4-FFF2-40B4-BE49-F238E27FC236}">
                <a16:creationId xmlns:a16="http://schemas.microsoft.com/office/drawing/2014/main" id="{1DB3BC19-8B8A-E7FD-60FB-5AEA5C28D1CB}"/>
              </a:ext>
            </a:extLst>
          </p:cNvPr>
          <p:cNvCxnSpPr>
            <a:cxnSpLocks/>
          </p:cNvCxnSpPr>
          <p:nvPr userDrawn="1"/>
        </p:nvCxnSpPr>
        <p:spPr>
          <a:xfrm flipV="1">
            <a:off x="961698" y="7197725"/>
            <a:ext cx="0" cy="209550"/>
          </a:xfrm>
          <a:prstGeom prst="line">
            <a:avLst/>
          </a:prstGeom>
          <a:ln w="19050">
            <a:solidFill>
              <a:srgbClr val="9BB2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Gerader Verbinder 152">
            <a:extLst>
              <a:ext uri="{FF2B5EF4-FFF2-40B4-BE49-F238E27FC236}">
                <a16:creationId xmlns:a16="http://schemas.microsoft.com/office/drawing/2014/main" id="{F93F4CC1-891C-ACE7-3ECC-5BF337296A9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558480" y="7200106"/>
            <a:ext cx="63151" cy="57150"/>
          </a:xfrm>
          <a:prstGeom prst="line">
            <a:avLst/>
          </a:prstGeom>
          <a:ln w="19050">
            <a:solidFill>
              <a:srgbClr val="9BB2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Gerader Verbinder 160">
            <a:extLst>
              <a:ext uri="{FF2B5EF4-FFF2-40B4-BE49-F238E27FC236}">
                <a16:creationId xmlns:a16="http://schemas.microsoft.com/office/drawing/2014/main" id="{E42346D9-752C-3D0D-92CD-186B6D1A66CE}"/>
              </a:ext>
            </a:extLst>
          </p:cNvPr>
          <p:cNvCxnSpPr>
            <a:cxnSpLocks/>
          </p:cNvCxnSpPr>
          <p:nvPr userDrawn="1"/>
        </p:nvCxnSpPr>
        <p:spPr>
          <a:xfrm flipH="1">
            <a:off x="1555644" y="7364893"/>
            <a:ext cx="70011" cy="45215"/>
          </a:xfrm>
          <a:prstGeom prst="line">
            <a:avLst/>
          </a:prstGeom>
          <a:ln w="19050">
            <a:solidFill>
              <a:srgbClr val="9BB2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Gerader Verbinder 164">
            <a:extLst>
              <a:ext uri="{FF2B5EF4-FFF2-40B4-BE49-F238E27FC236}">
                <a16:creationId xmlns:a16="http://schemas.microsoft.com/office/drawing/2014/main" id="{5F4293B1-30D3-0015-8EDB-6E47EBDD9FF2}"/>
              </a:ext>
            </a:extLst>
          </p:cNvPr>
          <p:cNvCxnSpPr>
            <a:cxnSpLocks/>
          </p:cNvCxnSpPr>
          <p:nvPr userDrawn="1"/>
        </p:nvCxnSpPr>
        <p:spPr>
          <a:xfrm flipV="1">
            <a:off x="2271385" y="7250113"/>
            <a:ext cx="0" cy="119062"/>
          </a:xfrm>
          <a:prstGeom prst="line">
            <a:avLst/>
          </a:prstGeom>
          <a:ln w="19050">
            <a:solidFill>
              <a:srgbClr val="9BB2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Bogen 168">
            <a:extLst>
              <a:ext uri="{FF2B5EF4-FFF2-40B4-BE49-F238E27FC236}">
                <a16:creationId xmlns:a16="http://schemas.microsoft.com/office/drawing/2014/main" id="{FEB09E9C-910D-8B01-A024-64BD4D44C0B8}"/>
              </a:ext>
            </a:extLst>
          </p:cNvPr>
          <p:cNvSpPr>
            <a:spLocks/>
          </p:cNvSpPr>
          <p:nvPr userDrawn="1"/>
        </p:nvSpPr>
        <p:spPr>
          <a:xfrm>
            <a:off x="2164557" y="7203992"/>
            <a:ext cx="107906" cy="107906"/>
          </a:xfrm>
          <a:prstGeom prst="arc">
            <a:avLst/>
          </a:prstGeom>
          <a:ln w="19050">
            <a:solidFill>
              <a:srgbClr val="9BB2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3DEB9"/>
              </a:solidFill>
            </a:endParaRPr>
          </a:p>
        </p:txBody>
      </p:sp>
      <p:sp>
        <p:nvSpPr>
          <p:cNvPr id="170" name="Bogen 169">
            <a:extLst>
              <a:ext uri="{FF2B5EF4-FFF2-40B4-BE49-F238E27FC236}">
                <a16:creationId xmlns:a16="http://schemas.microsoft.com/office/drawing/2014/main" id="{DF207E47-BBD8-A6A0-0FE3-A80571ABB341}"/>
              </a:ext>
            </a:extLst>
          </p:cNvPr>
          <p:cNvSpPr>
            <a:spLocks/>
          </p:cNvSpPr>
          <p:nvPr userDrawn="1"/>
        </p:nvSpPr>
        <p:spPr>
          <a:xfrm rot="5400000">
            <a:off x="2164557" y="7301623"/>
            <a:ext cx="107906" cy="107906"/>
          </a:xfrm>
          <a:prstGeom prst="arc">
            <a:avLst/>
          </a:prstGeom>
          <a:ln w="19050">
            <a:solidFill>
              <a:srgbClr val="9BB2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D3DEB9"/>
              </a:solidFill>
            </a:endParaRPr>
          </a:p>
        </p:txBody>
      </p:sp>
      <p:cxnSp>
        <p:nvCxnSpPr>
          <p:cNvPr id="176" name="Gerader Verbinder 175">
            <a:extLst>
              <a:ext uri="{FF2B5EF4-FFF2-40B4-BE49-F238E27FC236}">
                <a16:creationId xmlns:a16="http://schemas.microsoft.com/office/drawing/2014/main" id="{CC4053AD-39A5-0A7A-7587-15C5C28C7152}"/>
              </a:ext>
            </a:extLst>
          </p:cNvPr>
          <p:cNvCxnSpPr>
            <a:cxnSpLocks/>
          </p:cNvCxnSpPr>
          <p:nvPr userDrawn="1"/>
        </p:nvCxnSpPr>
        <p:spPr>
          <a:xfrm>
            <a:off x="2764631" y="7408781"/>
            <a:ext cx="1595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8" name="Bogen 177">
            <a:extLst>
              <a:ext uri="{FF2B5EF4-FFF2-40B4-BE49-F238E27FC236}">
                <a16:creationId xmlns:a16="http://schemas.microsoft.com/office/drawing/2014/main" id="{D5FA2DD0-CCDF-F3B5-6740-F163E3F9C4D1}"/>
              </a:ext>
            </a:extLst>
          </p:cNvPr>
          <p:cNvSpPr/>
          <p:nvPr userDrawn="1"/>
        </p:nvSpPr>
        <p:spPr>
          <a:xfrm>
            <a:off x="2650331" y="7361154"/>
            <a:ext cx="107906" cy="107906"/>
          </a:xfrm>
          <a:prstGeom prst="arc">
            <a:avLst/>
          </a:prstGeom>
          <a:ln w="19050">
            <a:solidFill>
              <a:srgbClr val="9BB2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D3DEB9"/>
              </a:solidFill>
            </a:endParaRPr>
          </a:p>
        </p:txBody>
      </p:sp>
      <p:sp>
        <p:nvSpPr>
          <p:cNvPr id="179" name="Bogen 178">
            <a:extLst>
              <a:ext uri="{FF2B5EF4-FFF2-40B4-BE49-F238E27FC236}">
                <a16:creationId xmlns:a16="http://schemas.microsoft.com/office/drawing/2014/main" id="{355C3751-4D8C-F071-AEB5-75A3C2F94907}"/>
              </a:ext>
            </a:extLst>
          </p:cNvPr>
          <p:cNvSpPr/>
          <p:nvPr userDrawn="1"/>
        </p:nvSpPr>
        <p:spPr>
          <a:xfrm rot="16200000">
            <a:off x="2652712" y="7361154"/>
            <a:ext cx="107906" cy="107906"/>
          </a:xfrm>
          <a:prstGeom prst="arc">
            <a:avLst/>
          </a:prstGeom>
          <a:ln w="19050">
            <a:solidFill>
              <a:srgbClr val="9BB26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D3DEB9"/>
              </a:solidFill>
            </a:endParaRPr>
          </a:p>
        </p:txBody>
      </p:sp>
      <p:sp>
        <p:nvSpPr>
          <p:cNvPr id="185" name="Titel 4">
            <a:extLst>
              <a:ext uri="{FF2B5EF4-FFF2-40B4-BE49-F238E27FC236}">
                <a16:creationId xmlns:a16="http://schemas.microsoft.com/office/drawing/2014/main" id="{23D1F08F-48C2-77AB-EC82-83EFC47C7939}"/>
              </a:ext>
            </a:extLst>
          </p:cNvPr>
          <p:cNvSpPr txBox="1">
            <a:spLocks/>
          </p:cNvSpPr>
          <p:nvPr userDrawn="1"/>
        </p:nvSpPr>
        <p:spPr>
          <a:xfrm>
            <a:off x="1673992" y="6692899"/>
            <a:ext cx="648001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600" b="0" dirty="0"/>
              <a:t>L-Küchenzeile</a:t>
            </a:r>
          </a:p>
        </p:txBody>
      </p:sp>
      <p:sp>
        <p:nvSpPr>
          <p:cNvPr id="186" name="Titel 4">
            <a:extLst>
              <a:ext uri="{FF2B5EF4-FFF2-40B4-BE49-F238E27FC236}">
                <a16:creationId xmlns:a16="http://schemas.microsoft.com/office/drawing/2014/main" id="{6C2FB6C2-7D68-A62E-6A8E-757563683728}"/>
              </a:ext>
            </a:extLst>
          </p:cNvPr>
          <p:cNvSpPr txBox="1">
            <a:spLocks/>
          </p:cNvSpPr>
          <p:nvPr userDrawn="1"/>
        </p:nvSpPr>
        <p:spPr>
          <a:xfrm>
            <a:off x="1015163" y="6692899"/>
            <a:ext cx="648001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600" b="0" dirty="0"/>
              <a:t>L-Küchenzeile</a:t>
            </a:r>
          </a:p>
        </p:txBody>
      </p:sp>
      <p:sp>
        <p:nvSpPr>
          <p:cNvPr id="187" name="Titel 4">
            <a:extLst>
              <a:ext uri="{FF2B5EF4-FFF2-40B4-BE49-F238E27FC236}">
                <a16:creationId xmlns:a16="http://schemas.microsoft.com/office/drawing/2014/main" id="{792FA92A-F537-5016-E294-DF963C147009}"/>
              </a:ext>
            </a:extLst>
          </p:cNvPr>
          <p:cNvSpPr txBox="1">
            <a:spLocks/>
          </p:cNvSpPr>
          <p:nvPr userDrawn="1"/>
        </p:nvSpPr>
        <p:spPr>
          <a:xfrm>
            <a:off x="377825" y="6692899"/>
            <a:ext cx="648001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600" b="0" dirty="0"/>
              <a:t>I-Küchenzeile</a:t>
            </a:r>
          </a:p>
        </p:txBody>
      </p:sp>
      <p:sp>
        <p:nvSpPr>
          <p:cNvPr id="188" name="Titel 4">
            <a:extLst>
              <a:ext uri="{FF2B5EF4-FFF2-40B4-BE49-F238E27FC236}">
                <a16:creationId xmlns:a16="http://schemas.microsoft.com/office/drawing/2014/main" id="{959764C0-E4E4-B6A5-DA6A-27C7A5F32BA8}"/>
              </a:ext>
            </a:extLst>
          </p:cNvPr>
          <p:cNvSpPr txBox="1">
            <a:spLocks/>
          </p:cNvSpPr>
          <p:nvPr userDrawn="1"/>
        </p:nvSpPr>
        <p:spPr>
          <a:xfrm>
            <a:off x="2322513" y="6692899"/>
            <a:ext cx="648001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/>
              <a:t>U-Küchenzeile</a:t>
            </a:r>
          </a:p>
        </p:txBody>
      </p:sp>
      <p:cxnSp>
        <p:nvCxnSpPr>
          <p:cNvPr id="194" name="Gerader Verbinder 193">
            <a:extLst>
              <a:ext uri="{FF2B5EF4-FFF2-40B4-BE49-F238E27FC236}">
                <a16:creationId xmlns:a16="http://schemas.microsoft.com/office/drawing/2014/main" id="{EE6010CA-8508-37BA-0079-2557217F8A7F}"/>
              </a:ext>
            </a:extLst>
          </p:cNvPr>
          <p:cNvCxnSpPr>
            <a:cxnSpLocks/>
          </p:cNvCxnSpPr>
          <p:nvPr userDrawn="1"/>
        </p:nvCxnSpPr>
        <p:spPr>
          <a:xfrm>
            <a:off x="1266825" y="6473743"/>
            <a:ext cx="2786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Gerader Verbinder 196">
            <a:extLst>
              <a:ext uri="{FF2B5EF4-FFF2-40B4-BE49-F238E27FC236}">
                <a16:creationId xmlns:a16="http://schemas.microsoft.com/office/drawing/2014/main" id="{986DE38F-199C-6D8E-EB4F-C3FE33CE845B}"/>
              </a:ext>
            </a:extLst>
          </p:cNvPr>
          <p:cNvCxnSpPr>
            <a:cxnSpLocks/>
          </p:cNvCxnSpPr>
          <p:nvPr userDrawn="1"/>
        </p:nvCxnSpPr>
        <p:spPr>
          <a:xfrm>
            <a:off x="497681" y="6449930"/>
            <a:ext cx="36909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Gerader Verbinder 197">
            <a:extLst>
              <a:ext uri="{FF2B5EF4-FFF2-40B4-BE49-F238E27FC236}">
                <a16:creationId xmlns:a16="http://schemas.microsoft.com/office/drawing/2014/main" id="{6FF95263-6AEF-A466-2798-5F6D5A9980A5}"/>
              </a:ext>
            </a:extLst>
          </p:cNvPr>
          <p:cNvCxnSpPr>
            <a:cxnSpLocks/>
          </p:cNvCxnSpPr>
          <p:nvPr userDrawn="1"/>
        </p:nvCxnSpPr>
        <p:spPr>
          <a:xfrm>
            <a:off x="495300" y="6583281"/>
            <a:ext cx="37147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Gerader Verbinder 207">
            <a:extLst>
              <a:ext uri="{FF2B5EF4-FFF2-40B4-BE49-F238E27FC236}">
                <a16:creationId xmlns:a16="http://schemas.microsoft.com/office/drawing/2014/main" id="{DAC4DEAB-9CB3-5886-822D-149D2534B8B4}"/>
              </a:ext>
            </a:extLst>
          </p:cNvPr>
          <p:cNvCxnSpPr>
            <a:cxnSpLocks/>
          </p:cNvCxnSpPr>
          <p:nvPr userDrawn="1"/>
        </p:nvCxnSpPr>
        <p:spPr>
          <a:xfrm flipV="1">
            <a:off x="502116" y="6446044"/>
            <a:ext cx="0" cy="1357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Gerader Verbinder 210">
            <a:extLst>
              <a:ext uri="{FF2B5EF4-FFF2-40B4-BE49-F238E27FC236}">
                <a16:creationId xmlns:a16="http://schemas.microsoft.com/office/drawing/2014/main" id="{F1E1E22E-D170-C9B1-0522-58E3120CDD5B}"/>
              </a:ext>
            </a:extLst>
          </p:cNvPr>
          <p:cNvCxnSpPr>
            <a:cxnSpLocks/>
          </p:cNvCxnSpPr>
          <p:nvPr userDrawn="1"/>
        </p:nvCxnSpPr>
        <p:spPr>
          <a:xfrm flipV="1">
            <a:off x="861686" y="6443663"/>
            <a:ext cx="0" cy="145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Gerader Verbinder 211">
            <a:extLst>
              <a:ext uri="{FF2B5EF4-FFF2-40B4-BE49-F238E27FC236}">
                <a16:creationId xmlns:a16="http://schemas.microsoft.com/office/drawing/2014/main" id="{635492BC-7582-9FB7-186E-F0FCE79890A7}"/>
              </a:ext>
            </a:extLst>
          </p:cNvPr>
          <p:cNvCxnSpPr>
            <a:cxnSpLocks/>
          </p:cNvCxnSpPr>
          <p:nvPr userDrawn="1"/>
        </p:nvCxnSpPr>
        <p:spPr>
          <a:xfrm>
            <a:off x="1166813" y="6669006"/>
            <a:ext cx="10239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Gerader Verbinder 214">
            <a:extLst>
              <a:ext uri="{FF2B5EF4-FFF2-40B4-BE49-F238E27FC236}">
                <a16:creationId xmlns:a16="http://schemas.microsoft.com/office/drawing/2014/main" id="{7C1BB972-4413-69A1-C47A-5F74C86535FD}"/>
              </a:ext>
            </a:extLst>
          </p:cNvPr>
          <p:cNvCxnSpPr>
            <a:cxnSpLocks/>
          </p:cNvCxnSpPr>
          <p:nvPr userDrawn="1"/>
        </p:nvCxnSpPr>
        <p:spPr>
          <a:xfrm>
            <a:off x="1166813" y="6376112"/>
            <a:ext cx="37385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Gerader Verbinder 217">
            <a:extLst>
              <a:ext uri="{FF2B5EF4-FFF2-40B4-BE49-F238E27FC236}">
                <a16:creationId xmlns:a16="http://schemas.microsoft.com/office/drawing/2014/main" id="{FF556891-834F-9C7B-4B5A-7054A412711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48" y="6376988"/>
            <a:ext cx="0" cy="2976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Gerader Verbinder 219">
            <a:extLst>
              <a:ext uri="{FF2B5EF4-FFF2-40B4-BE49-F238E27FC236}">
                <a16:creationId xmlns:a16="http://schemas.microsoft.com/office/drawing/2014/main" id="{81929BE4-AC38-C18F-C284-86AA0BE76868}"/>
              </a:ext>
            </a:extLst>
          </p:cNvPr>
          <p:cNvCxnSpPr>
            <a:cxnSpLocks/>
          </p:cNvCxnSpPr>
          <p:nvPr userDrawn="1"/>
        </p:nvCxnSpPr>
        <p:spPr>
          <a:xfrm flipV="1">
            <a:off x="1271261" y="6477000"/>
            <a:ext cx="0" cy="1976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Gerader Verbinder 221">
            <a:extLst>
              <a:ext uri="{FF2B5EF4-FFF2-40B4-BE49-F238E27FC236}">
                <a16:creationId xmlns:a16="http://schemas.microsoft.com/office/drawing/2014/main" id="{B69D0B72-A9A9-7BFB-8FA6-9894C75BDCE4}"/>
              </a:ext>
            </a:extLst>
          </p:cNvPr>
          <p:cNvCxnSpPr>
            <a:cxnSpLocks/>
          </p:cNvCxnSpPr>
          <p:nvPr userDrawn="1"/>
        </p:nvCxnSpPr>
        <p:spPr>
          <a:xfrm flipV="1">
            <a:off x="1537961" y="6374606"/>
            <a:ext cx="0" cy="100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Gerader Verbinder 235">
            <a:extLst>
              <a:ext uri="{FF2B5EF4-FFF2-40B4-BE49-F238E27FC236}">
                <a16:creationId xmlns:a16="http://schemas.microsoft.com/office/drawing/2014/main" id="{07F6E29A-2EFB-8DB9-94FB-5C858041AD21}"/>
              </a:ext>
            </a:extLst>
          </p:cNvPr>
          <p:cNvCxnSpPr>
            <a:cxnSpLocks/>
          </p:cNvCxnSpPr>
          <p:nvPr userDrawn="1"/>
        </p:nvCxnSpPr>
        <p:spPr>
          <a:xfrm>
            <a:off x="2540794" y="6473743"/>
            <a:ext cx="20955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Gerader Verbinder 237">
            <a:extLst>
              <a:ext uri="{FF2B5EF4-FFF2-40B4-BE49-F238E27FC236}">
                <a16:creationId xmlns:a16="http://schemas.microsoft.com/office/drawing/2014/main" id="{282BDAE4-EF69-4AB3-D68C-66B1A370BD62}"/>
              </a:ext>
            </a:extLst>
          </p:cNvPr>
          <p:cNvCxnSpPr>
            <a:cxnSpLocks/>
          </p:cNvCxnSpPr>
          <p:nvPr userDrawn="1"/>
        </p:nvCxnSpPr>
        <p:spPr>
          <a:xfrm>
            <a:off x="2440781" y="6376112"/>
            <a:ext cx="40957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Gerader Verbinder 238">
            <a:extLst>
              <a:ext uri="{FF2B5EF4-FFF2-40B4-BE49-F238E27FC236}">
                <a16:creationId xmlns:a16="http://schemas.microsoft.com/office/drawing/2014/main" id="{C20231D3-FC5A-03AD-574C-4B1893A7B6E1}"/>
              </a:ext>
            </a:extLst>
          </p:cNvPr>
          <p:cNvCxnSpPr>
            <a:cxnSpLocks/>
          </p:cNvCxnSpPr>
          <p:nvPr userDrawn="1"/>
        </p:nvCxnSpPr>
        <p:spPr>
          <a:xfrm flipV="1">
            <a:off x="2745255" y="6469856"/>
            <a:ext cx="0" cy="2047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Gerader Verbinder 239">
            <a:extLst>
              <a:ext uri="{FF2B5EF4-FFF2-40B4-BE49-F238E27FC236}">
                <a16:creationId xmlns:a16="http://schemas.microsoft.com/office/drawing/2014/main" id="{9DF83230-BCEC-C4EE-86D2-6CF5F54C3BEC}"/>
              </a:ext>
            </a:extLst>
          </p:cNvPr>
          <p:cNvCxnSpPr>
            <a:cxnSpLocks/>
          </p:cNvCxnSpPr>
          <p:nvPr userDrawn="1"/>
        </p:nvCxnSpPr>
        <p:spPr>
          <a:xfrm flipV="1">
            <a:off x="2845268" y="6374606"/>
            <a:ext cx="0" cy="297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Gerader Verbinder 242">
            <a:extLst>
              <a:ext uri="{FF2B5EF4-FFF2-40B4-BE49-F238E27FC236}">
                <a16:creationId xmlns:a16="http://schemas.microsoft.com/office/drawing/2014/main" id="{63D72957-4C31-6D28-3741-B91E968A5B00}"/>
              </a:ext>
            </a:extLst>
          </p:cNvPr>
          <p:cNvCxnSpPr>
            <a:cxnSpLocks/>
          </p:cNvCxnSpPr>
          <p:nvPr userDrawn="1"/>
        </p:nvCxnSpPr>
        <p:spPr>
          <a:xfrm flipV="1">
            <a:off x="2442836" y="6374606"/>
            <a:ext cx="0" cy="297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Gerader Verbinder 243">
            <a:extLst>
              <a:ext uri="{FF2B5EF4-FFF2-40B4-BE49-F238E27FC236}">
                <a16:creationId xmlns:a16="http://schemas.microsoft.com/office/drawing/2014/main" id="{5D36C23E-26EB-D0F3-CC6C-DA18EAD64D41}"/>
              </a:ext>
            </a:extLst>
          </p:cNvPr>
          <p:cNvCxnSpPr>
            <a:cxnSpLocks/>
          </p:cNvCxnSpPr>
          <p:nvPr userDrawn="1"/>
        </p:nvCxnSpPr>
        <p:spPr>
          <a:xfrm flipV="1">
            <a:off x="2542849" y="6469856"/>
            <a:ext cx="0" cy="195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Titel 4">
            <a:extLst>
              <a:ext uri="{FF2B5EF4-FFF2-40B4-BE49-F238E27FC236}">
                <a16:creationId xmlns:a16="http://schemas.microsoft.com/office/drawing/2014/main" id="{74D4E41E-F3A8-25AF-42B9-197CC758FD13}"/>
              </a:ext>
            </a:extLst>
          </p:cNvPr>
          <p:cNvSpPr txBox="1">
            <a:spLocks/>
          </p:cNvSpPr>
          <p:nvPr userDrawn="1"/>
        </p:nvSpPr>
        <p:spPr>
          <a:xfrm>
            <a:off x="508001" y="6399529"/>
            <a:ext cx="358774" cy="45719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3" name="Titel 4">
            <a:extLst>
              <a:ext uri="{FF2B5EF4-FFF2-40B4-BE49-F238E27FC236}">
                <a16:creationId xmlns:a16="http://schemas.microsoft.com/office/drawing/2014/main" id="{46603B69-17C6-CDCD-15F8-AD3152A433B1}"/>
              </a:ext>
            </a:extLst>
          </p:cNvPr>
          <p:cNvSpPr txBox="1">
            <a:spLocks/>
          </p:cNvSpPr>
          <p:nvPr userDrawn="1"/>
        </p:nvSpPr>
        <p:spPr>
          <a:xfrm flipH="1">
            <a:off x="451962" y="6461125"/>
            <a:ext cx="45719" cy="107949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4" name="Titel 4">
            <a:extLst>
              <a:ext uri="{FF2B5EF4-FFF2-40B4-BE49-F238E27FC236}">
                <a16:creationId xmlns:a16="http://schemas.microsoft.com/office/drawing/2014/main" id="{1DA5EAB3-81A3-CB94-5F86-96C272F783D4}"/>
              </a:ext>
            </a:extLst>
          </p:cNvPr>
          <p:cNvSpPr txBox="1">
            <a:spLocks/>
          </p:cNvSpPr>
          <p:nvPr userDrawn="1"/>
        </p:nvSpPr>
        <p:spPr>
          <a:xfrm>
            <a:off x="865186" y="6461125"/>
            <a:ext cx="85725" cy="107949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5" name="Titel 4">
            <a:extLst>
              <a:ext uri="{FF2B5EF4-FFF2-40B4-BE49-F238E27FC236}">
                <a16:creationId xmlns:a16="http://schemas.microsoft.com/office/drawing/2014/main" id="{7B11756B-4411-14C8-EC0E-F47E809887C5}"/>
              </a:ext>
            </a:extLst>
          </p:cNvPr>
          <p:cNvSpPr txBox="1">
            <a:spLocks/>
          </p:cNvSpPr>
          <p:nvPr userDrawn="1"/>
        </p:nvSpPr>
        <p:spPr>
          <a:xfrm>
            <a:off x="1404937" y="6272213"/>
            <a:ext cx="135731" cy="9683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0" name="Titel 4">
            <a:extLst>
              <a:ext uri="{FF2B5EF4-FFF2-40B4-BE49-F238E27FC236}">
                <a16:creationId xmlns:a16="http://schemas.microsoft.com/office/drawing/2014/main" id="{51D6CCE8-DEC1-1F04-2B2F-FCF673F86118}"/>
              </a:ext>
            </a:extLst>
          </p:cNvPr>
          <p:cNvSpPr txBox="1">
            <a:spLocks/>
          </p:cNvSpPr>
          <p:nvPr userDrawn="1"/>
        </p:nvSpPr>
        <p:spPr>
          <a:xfrm>
            <a:off x="1043782" y="6678614"/>
            <a:ext cx="354012" cy="74612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2" name="Titel 4">
            <a:extLst>
              <a:ext uri="{FF2B5EF4-FFF2-40B4-BE49-F238E27FC236}">
                <a16:creationId xmlns:a16="http://schemas.microsoft.com/office/drawing/2014/main" id="{F89A0EBE-F476-741C-FB8B-06D06C041243}"/>
              </a:ext>
            </a:extLst>
          </p:cNvPr>
          <p:cNvSpPr txBox="1">
            <a:spLocks/>
          </p:cNvSpPr>
          <p:nvPr userDrawn="1"/>
        </p:nvSpPr>
        <p:spPr>
          <a:xfrm>
            <a:off x="1541460" y="6363494"/>
            <a:ext cx="68265" cy="120650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3" name="Titel 4">
            <a:extLst>
              <a:ext uri="{FF2B5EF4-FFF2-40B4-BE49-F238E27FC236}">
                <a16:creationId xmlns:a16="http://schemas.microsoft.com/office/drawing/2014/main" id="{6500E02E-E2B1-9A46-637B-93C4D46CC401}"/>
              </a:ext>
            </a:extLst>
          </p:cNvPr>
          <p:cNvSpPr txBox="1">
            <a:spLocks/>
          </p:cNvSpPr>
          <p:nvPr userDrawn="1"/>
        </p:nvSpPr>
        <p:spPr>
          <a:xfrm>
            <a:off x="1081879" y="6568282"/>
            <a:ext cx="85725" cy="107949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4" name="Titel 4">
            <a:extLst>
              <a:ext uri="{FF2B5EF4-FFF2-40B4-BE49-F238E27FC236}">
                <a16:creationId xmlns:a16="http://schemas.microsoft.com/office/drawing/2014/main" id="{AE6CD86D-AF35-4D61-13A1-67D0A9D8A94B}"/>
              </a:ext>
            </a:extLst>
          </p:cNvPr>
          <p:cNvSpPr txBox="1">
            <a:spLocks/>
          </p:cNvSpPr>
          <p:nvPr userDrawn="1"/>
        </p:nvSpPr>
        <p:spPr>
          <a:xfrm>
            <a:off x="1274760" y="6561138"/>
            <a:ext cx="85725" cy="107949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1" name="Titel 4">
            <a:extLst>
              <a:ext uri="{FF2B5EF4-FFF2-40B4-BE49-F238E27FC236}">
                <a16:creationId xmlns:a16="http://schemas.microsoft.com/office/drawing/2014/main" id="{C7150FB5-5C3C-07C5-E541-9638F2984F8A}"/>
              </a:ext>
            </a:extLst>
          </p:cNvPr>
          <p:cNvSpPr txBox="1">
            <a:spLocks/>
          </p:cNvSpPr>
          <p:nvPr userDrawn="1"/>
        </p:nvSpPr>
        <p:spPr>
          <a:xfrm>
            <a:off x="1404937" y="6475414"/>
            <a:ext cx="135731" cy="82550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16" name="Gerader Verbinder 315">
            <a:extLst>
              <a:ext uri="{FF2B5EF4-FFF2-40B4-BE49-F238E27FC236}">
                <a16:creationId xmlns:a16="http://schemas.microsoft.com/office/drawing/2014/main" id="{7A79FCF4-7E7D-44B2-0446-1204AF202969}"/>
              </a:ext>
            </a:extLst>
          </p:cNvPr>
          <p:cNvCxnSpPr>
            <a:cxnSpLocks/>
          </p:cNvCxnSpPr>
          <p:nvPr userDrawn="1"/>
        </p:nvCxnSpPr>
        <p:spPr>
          <a:xfrm>
            <a:off x="1809750" y="6473743"/>
            <a:ext cx="27622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7" name="Gerader Verbinder 316">
            <a:extLst>
              <a:ext uri="{FF2B5EF4-FFF2-40B4-BE49-F238E27FC236}">
                <a16:creationId xmlns:a16="http://schemas.microsoft.com/office/drawing/2014/main" id="{A522C5F5-BDC8-DBA3-85EC-CD98B038A276}"/>
              </a:ext>
            </a:extLst>
          </p:cNvPr>
          <p:cNvCxnSpPr>
            <a:cxnSpLocks/>
          </p:cNvCxnSpPr>
          <p:nvPr userDrawn="1"/>
        </p:nvCxnSpPr>
        <p:spPr>
          <a:xfrm>
            <a:off x="2074069" y="6669006"/>
            <a:ext cx="10239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8" name="Gerader Verbinder 317">
            <a:extLst>
              <a:ext uri="{FF2B5EF4-FFF2-40B4-BE49-F238E27FC236}">
                <a16:creationId xmlns:a16="http://schemas.microsoft.com/office/drawing/2014/main" id="{DE851FD7-3703-6F3D-138E-29FB6314CB27}"/>
              </a:ext>
            </a:extLst>
          </p:cNvPr>
          <p:cNvCxnSpPr>
            <a:cxnSpLocks/>
          </p:cNvCxnSpPr>
          <p:nvPr userDrawn="1"/>
        </p:nvCxnSpPr>
        <p:spPr>
          <a:xfrm>
            <a:off x="1807369" y="6376112"/>
            <a:ext cx="37385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9" name="Gerader Verbinder 318">
            <a:extLst>
              <a:ext uri="{FF2B5EF4-FFF2-40B4-BE49-F238E27FC236}">
                <a16:creationId xmlns:a16="http://schemas.microsoft.com/office/drawing/2014/main" id="{93542647-D3E1-1C77-7847-903D9A0C56E0}"/>
              </a:ext>
            </a:extLst>
          </p:cNvPr>
          <p:cNvCxnSpPr>
            <a:cxnSpLocks/>
          </p:cNvCxnSpPr>
          <p:nvPr userDrawn="1"/>
        </p:nvCxnSpPr>
        <p:spPr>
          <a:xfrm flipV="1">
            <a:off x="2078504" y="6474619"/>
            <a:ext cx="0" cy="200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" name="Gerader Verbinder 319">
            <a:extLst>
              <a:ext uri="{FF2B5EF4-FFF2-40B4-BE49-F238E27FC236}">
                <a16:creationId xmlns:a16="http://schemas.microsoft.com/office/drawing/2014/main" id="{9C004FFF-F109-52D3-682B-11FE113A477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11805" y="6376988"/>
            <a:ext cx="0" cy="1023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Gerader Verbinder 320">
            <a:extLst>
              <a:ext uri="{FF2B5EF4-FFF2-40B4-BE49-F238E27FC236}">
                <a16:creationId xmlns:a16="http://schemas.microsoft.com/office/drawing/2014/main" id="{3E23CCBA-CA1C-8A05-D41D-43AE43DE246E}"/>
              </a:ext>
            </a:extLst>
          </p:cNvPr>
          <p:cNvCxnSpPr>
            <a:cxnSpLocks/>
          </p:cNvCxnSpPr>
          <p:nvPr userDrawn="1"/>
        </p:nvCxnSpPr>
        <p:spPr>
          <a:xfrm flipV="1">
            <a:off x="2178517" y="6374606"/>
            <a:ext cx="0" cy="3000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8" name="Gerader Verbinder 337">
            <a:extLst>
              <a:ext uri="{FF2B5EF4-FFF2-40B4-BE49-F238E27FC236}">
                <a16:creationId xmlns:a16="http://schemas.microsoft.com/office/drawing/2014/main" id="{08963FF7-7499-30E1-D8A0-F51A27F8F0E8}"/>
              </a:ext>
            </a:extLst>
          </p:cNvPr>
          <p:cNvCxnSpPr>
            <a:cxnSpLocks/>
          </p:cNvCxnSpPr>
          <p:nvPr userDrawn="1"/>
        </p:nvCxnSpPr>
        <p:spPr>
          <a:xfrm>
            <a:off x="2747963" y="6669006"/>
            <a:ext cx="10239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4" name="Gerader Verbinder 343">
            <a:extLst>
              <a:ext uri="{FF2B5EF4-FFF2-40B4-BE49-F238E27FC236}">
                <a16:creationId xmlns:a16="http://schemas.microsoft.com/office/drawing/2014/main" id="{FFABD796-563D-561A-D3FF-39965B101B83}"/>
              </a:ext>
            </a:extLst>
          </p:cNvPr>
          <p:cNvCxnSpPr>
            <a:cxnSpLocks/>
          </p:cNvCxnSpPr>
          <p:nvPr userDrawn="1"/>
        </p:nvCxnSpPr>
        <p:spPr>
          <a:xfrm>
            <a:off x="2445544" y="6669006"/>
            <a:ext cx="10239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1" name="Titel 4">
            <a:extLst>
              <a:ext uri="{FF2B5EF4-FFF2-40B4-BE49-F238E27FC236}">
                <a16:creationId xmlns:a16="http://schemas.microsoft.com/office/drawing/2014/main" id="{E6185410-8E5B-65C7-E483-AB5B89B6845D}"/>
              </a:ext>
            </a:extLst>
          </p:cNvPr>
          <p:cNvSpPr txBox="1">
            <a:spLocks/>
          </p:cNvSpPr>
          <p:nvPr userDrawn="1"/>
        </p:nvSpPr>
        <p:spPr>
          <a:xfrm>
            <a:off x="510382" y="6600032"/>
            <a:ext cx="354012" cy="72231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3" name="Titel 4">
            <a:extLst>
              <a:ext uri="{FF2B5EF4-FFF2-40B4-BE49-F238E27FC236}">
                <a16:creationId xmlns:a16="http://schemas.microsoft.com/office/drawing/2014/main" id="{9AFFBDB4-6722-C845-4FEE-F9BBCADAA123}"/>
              </a:ext>
            </a:extLst>
          </p:cNvPr>
          <p:cNvSpPr txBox="1">
            <a:spLocks/>
          </p:cNvSpPr>
          <p:nvPr userDrawn="1"/>
        </p:nvSpPr>
        <p:spPr>
          <a:xfrm>
            <a:off x="1807368" y="6272213"/>
            <a:ext cx="135731" cy="9683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4" name="Titel 4">
            <a:extLst>
              <a:ext uri="{FF2B5EF4-FFF2-40B4-BE49-F238E27FC236}">
                <a16:creationId xmlns:a16="http://schemas.microsoft.com/office/drawing/2014/main" id="{F897FA5E-8880-2EE6-F740-B2FD1C0F9D95}"/>
              </a:ext>
            </a:extLst>
          </p:cNvPr>
          <p:cNvSpPr txBox="1">
            <a:spLocks/>
          </p:cNvSpPr>
          <p:nvPr userDrawn="1"/>
        </p:nvSpPr>
        <p:spPr>
          <a:xfrm>
            <a:off x="1741485" y="6363494"/>
            <a:ext cx="68265" cy="120650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55" name="Titel 4">
            <a:extLst>
              <a:ext uri="{FF2B5EF4-FFF2-40B4-BE49-F238E27FC236}">
                <a16:creationId xmlns:a16="http://schemas.microsoft.com/office/drawing/2014/main" id="{FC38A236-E1E2-E051-6231-1CB7C13296B3}"/>
              </a:ext>
            </a:extLst>
          </p:cNvPr>
          <p:cNvSpPr txBox="1">
            <a:spLocks/>
          </p:cNvSpPr>
          <p:nvPr userDrawn="1"/>
        </p:nvSpPr>
        <p:spPr>
          <a:xfrm>
            <a:off x="1807368" y="6474619"/>
            <a:ext cx="135731" cy="9683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6" name="Titel 4">
            <a:extLst>
              <a:ext uri="{FF2B5EF4-FFF2-40B4-BE49-F238E27FC236}">
                <a16:creationId xmlns:a16="http://schemas.microsoft.com/office/drawing/2014/main" id="{F7317123-C614-59FC-5F62-5C3264E25E77}"/>
              </a:ext>
            </a:extLst>
          </p:cNvPr>
          <p:cNvSpPr txBox="1">
            <a:spLocks/>
          </p:cNvSpPr>
          <p:nvPr userDrawn="1"/>
        </p:nvSpPr>
        <p:spPr>
          <a:xfrm>
            <a:off x="1993898" y="6568282"/>
            <a:ext cx="85725" cy="107949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7" name="Titel 4">
            <a:extLst>
              <a:ext uri="{FF2B5EF4-FFF2-40B4-BE49-F238E27FC236}">
                <a16:creationId xmlns:a16="http://schemas.microsoft.com/office/drawing/2014/main" id="{AA1FCC0E-D973-8E4E-2DD5-CA9477286AD3}"/>
              </a:ext>
            </a:extLst>
          </p:cNvPr>
          <p:cNvSpPr txBox="1">
            <a:spLocks/>
          </p:cNvSpPr>
          <p:nvPr userDrawn="1"/>
        </p:nvSpPr>
        <p:spPr>
          <a:xfrm>
            <a:off x="2077243" y="6678614"/>
            <a:ext cx="108745" cy="74612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8" name="Titel 4">
            <a:extLst>
              <a:ext uri="{FF2B5EF4-FFF2-40B4-BE49-F238E27FC236}">
                <a16:creationId xmlns:a16="http://schemas.microsoft.com/office/drawing/2014/main" id="{F4B8294D-3239-97AB-7C85-9D41A4A2EF06}"/>
              </a:ext>
            </a:extLst>
          </p:cNvPr>
          <p:cNvSpPr txBox="1">
            <a:spLocks/>
          </p:cNvSpPr>
          <p:nvPr userDrawn="1"/>
        </p:nvSpPr>
        <p:spPr>
          <a:xfrm>
            <a:off x="2179636" y="6568282"/>
            <a:ext cx="85725" cy="107949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9" name="Titel 4">
            <a:extLst>
              <a:ext uri="{FF2B5EF4-FFF2-40B4-BE49-F238E27FC236}">
                <a16:creationId xmlns:a16="http://schemas.microsoft.com/office/drawing/2014/main" id="{FB84283A-B961-5CB2-5567-3B93B760CF99}"/>
              </a:ext>
            </a:extLst>
          </p:cNvPr>
          <p:cNvSpPr txBox="1">
            <a:spLocks/>
          </p:cNvSpPr>
          <p:nvPr userDrawn="1"/>
        </p:nvSpPr>
        <p:spPr>
          <a:xfrm>
            <a:off x="2443163" y="6272213"/>
            <a:ext cx="404812" cy="9683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0" name="Titel 4">
            <a:extLst>
              <a:ext uri="{FF2B5EF4-FFF2-40B4-BE49-F238E27FC236}">
                <a16:creationId xmlns:a16="http://schemas.microsoft.com/office/drawing/2014/main" id="{C85DDE0A-D59B-C673-A433-F81D384BACD9}"/>
              </a:ext>
            </a:extLst>
          </p:cNvPr>
          <p:cNvSpPr txBox="1">
            <a:spLocks/>
          </p:cNvSpPr>
          <p:nvPr userDrawn="1"/>
        </p:nvSpPr>
        <p:spPr>
          <a:xfrm>
            <a:off x="2540794" y="6472238"/>
            <a:ext cx="209550" cy="9683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1" name="Titel 4">
            <a:extLst>
              <a:ext uri="{FF2B5EF4-FFF2-40B4-BE49-F238E27FC236}">
                <a16:creationId xmlns:a16="http://schemas.microsoft.com/office/drawing/2014/main" id="{8C1677E7-D015-35C4-4BC7-2738C4F0EFAB}"/>
              </a:ext>
            </a:extLst>
          </p:cNvPr>
          <p:cNvSpPr txBox="1">
            <a:spLocks/>
          </p:cNvSpPr>
          <p:nvPr userDrawn="1"/>
        </p:nvSpPr>
        <p:spPr>
          <a:xfrm>
            <a:off x="2846386" y="6568282"/>
            <a:ext cx="85725" cy="107949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2" name="Titel 4">
            <a:extLst>
              <a:ext uri="{FF2B5EF4-FFF2-40B4-BE49-F238E27FC236}">
                <a16:creationId xmlns:a16="http://schemas.microsoft.com/office/drawing/2014/main" id="{C2B7BD06-1EC9-3D33-BE86-9A8DC365689E}"/>
              </a:ext>
            </a:extLst>
          </p:cNvPr>
          <p:cNvSpPr txBox="1">
            <a:spLocks/>
          </p:cNvSpPr>
          <p:nvPr userDrawn="1"/>
        </p:nvSpPr>
        <p:spPr>
          <a:xfrm>
            <a:off x="2660649" y="6568282"/>
            <a:ext cx="85725" cy="107949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3" name="Titel 4">
            <a:extLst>
              <a:ext uri="{FF2B5EF4-FFF2-40B4-BE49-F238E27FC236}">
                <a16:creationId xmlns:a16="http://schemas.microsoft.com/office/drawing/2014/main" id="{312A4C98-95BE-3F08-01DD-54B070175EC5}"/>
              </a:ext>
            </a:extLst>
          </p:cNvPr>
          <p:cNvSpPr txBox="1">
            <a:spLocks/>
          </p:cNvSpPr>
          <p:nvPr userDrawn="1"/>
        </p:nvSpPr>
        <p:spPr>
          <a:xfrm>
            <a:off x="2541587" y="6568282"/>
            <a:ext cx="85725" cy="107949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4" name="Titel 4">
            <a:extLst>
              <a:ext uri="{FF2B5EF4-FFF2-40B4-BE49-F238E27FC236}">
                <a16:creationId xmlns:a16="http://schemas.microsoft.com/office/drawing/2014/main" id="{6A78C913-22D5-27D2-AB3B-D5BF5748FAF4}"/>
              </a:ext>
            </a:extLst>
          </p:cNvPr>
          <p:cNvSpPr txBox="1">
            <a:spLocks/>
          </p:cNvSpPr>
          <p:nvPr userDrawn="1"/>
        </p:nvSpPr>
        <p:spPr>
          <a:xfrm>
            <a:off x="2358231" y="6568282"/>
            <a:ext cx="85725" cy="107949"/>
          </a:xfrm>
          <a:prstGeom prst="rect">
            <a:avLst/>
          </a:prstGeom>
        </p:spPr>
        <p:txBody>
          <a:bodyPr vert="wordArtVert"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65" name="Titel 4">
            <a:extLst>
              <a:ext uri="{FF2B5EF4-FFF2-40B4-BE49-F238E27FC236}">
                <a16:creationId xmlns:a16="http://schemas.microsoft.com/office/drawing/2014/main" id="{B7ACB21C-13D4-E5F0-3483-0C3C4AFD6B6D}"/>
              </a:ext>
            </a:extLst>
          </p:cNvPr>
          <p:cNvSpPr txBox="1">
            <a:spLocks/>
          </p:cNvSpPr>
          <p:nvPr userDrawn="1"/>
        </p:nvSpPr>
        <p:spPr>
          <a:xfrm>
            <a:off x="2439193" y="6678614"/>
            <a:ext cx="108745" cy="74612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66" name="Titel 4">
            <a:extLst>
              <a:ext uri="{FF2B5EF4-FFF2-40B4-BE49-F238E27FC236}">
                <a16:creationId xmlns:a16="http://schemas.microsoft.com/office/drawing/2014/main" id="{090FBF3F-AC95-DFC6-3A49-AD3A08B7C717}"/>
              </a:ext>
            </a:extLst>
          </p:cNvPr>
          <p:cNvSpPr txBox="1">
            <a:spLocks/>
          </p:cNvSpPr>
          <p:nvPr userDrawn="1"/>
        </p:nvSpPr>
        <p:spPr>
          <a:xfrm>
            <a:off x="2743993" y="6678614"/>
            <a:ext cx="108745" cy="74612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algn="ctr" defTabSz="36000"/>
            <a:r>
              <a:rPr lang="de-DE" sz="500" b="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67" name="Gerader Verbinder 366">
            <a:extLst>
              <a:ext uri="{FF2B5EF4-FFF2-40B4-BE49-F238E27FC236}">
                <a16:creationId xmlns:a16="http://schemas.microsoft.com/office/drawing/2014/main" id="{0D93336C-B194-27F2-D8AF-AC9FAD50A6A9}"/>
              </a:ext>
            </a:extLst>
          </p:cNvPr>
          <p:cNvCxnSpPr>
            <a:cxnSpLocks/>
          </p:cNvCxnSpPr>
          <p:nvPr userDrawn="1"/>
        </p:nvCxnSpPr>
        <p:spPr>
          <a:xfrm flipV="1">
            <a:off x="2331710" y="6267450"/>
            <a:ext cx="0" cy="65405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1" name="Gerader Verbinder 370">
            <a:extLst>
              <a:ext uri="{FF2B5EF4-FFF2-40B4-BE49-F238E27FC236}">
                <a16:creationId xmlns:a16="http://schemas.microsoft.com/office/drawing/2014/main" id="{FEB0E562-B9E7-03C1-1522-B9D79EA46E1B}"/>
              </a:ext>
            </a:extLst>
          </p:cNvPr>
          <p:cNvCxnSpPr>
            <a:cxnSpLocks/>
          </p:cNvCxnSpPr>
          <p:nvPr userDrawn="1"/>
        </p:nvCxnSpPr>
        <p:spPr>
          <a:xfrm flipV="1">
            <a:off x="1677660" y="6270625"/>
            <a:ext cx="0" cy="64770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2" name="Gerader Verbinder 371">
            <a:extLst>
              <a:ext uri="{FF2B5EF4-FFF2-40B4-BE49-F238E27FC236}">
                <a16:creationId xmlns:a16="http://schemas.microsoft.com/office/drawing/2014/main" id="{95927941-F15E-4393-977A-06B471EC57D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960" y="6276975"/>
            <a:ext cx="0" cy="644525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769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0" userDrawn="1">
          <p15:clr>
            <a:srgbClr val="FBAE40"/>
          </p15:clr>
        </p15:guide>
        <p15:guide id="2" pos="2279" userDrawn="1">
          <p15:clr>
            <a:srgbClr val="FBAE40"/>
          </p15:clr>
        </p15:guide>
        <p15:guide id="3" pos="3504" userDrawn="1">
          <p15:clr>
            <a:srgbClr val="FBAE40"/>
          </p15:clr>
        </p15:guide>
        <p15:guide id="4" pos="4728" userDrawn="1">
          <p15:clr>
            <a:srgbClr val="FBAE40"/>
          </p15:clr>
        </p15:guide>
        <p15:guide id="5" pos="5953" userDrawn="1">
          <p15:clr>
            <a:srgbClr val="FBAE40"/>
          </p15:clr>
        </p15:guide>
        <p15:guide id="6" orient="horz" pos="3892" userDrawn="1">
          <p15:clr>
            <a:srgbClr val="FBAE40"/>
          </p15:clr>
        </p15:guide>
        <p15:guide id="8" orient="horz" pos="4154" userDrawn="1">
          <p15:clr>
            <a:srgbClr val="FBAE40"/>
          </p15:clr>
        </p15:guide>
        <p15:guide id="10" orient="horz" pos="4052" userDrawn="1">
          <p15:clr>
            <a:srgbClr val="FBAE40"/>
          </p15:clr>
        </p15:guide>
        <p15:guide id="11" orient="horz" pos="4460" userDrawn="1">
          <p15:clr>
            <a:srgbClr val="FBAE40"/>
          </p15:clr>
        </p15:guide>
        <p15:guide id="13" orient="horz" pos="4664" userDrawn="1">
          <p15:clr>
            <a:srgbClr val="FBAE40"/>
          </p15:clr>
        </p15:guide>
        <p15:guide id="14" orient="horz" pos="4766" userDrawn="1">
          <p15:clr>
            <a:srgbClr val="FBAE40"/>
          </p15:clr>
        </p15:guide>
        <p15:guide id="15" pos="3095" userDrawn="1">
          <p15:clr>
            <a:srgbClr val="FBAE40"/>
          </p15:clr>
        </p15:guide>
        <p15:guide id="16" pos="4320" userDrawn="1">
          <p15:clr>
            <a:srgbClr val="FBAE40"/>
          </p15:clr>
        </p15:guide>
        <p15:guide id="17" pos="5545" userDrawn="1">
          <p15:clr>
            <a:srgbClr val="FBAE40"/>
          </p15:clr>
        </p15:guide>
        <p15:guide id="18" pos="646" userDrawn="1">
          <p15:clr>
            <a:srgbClr val="FBAE40"/>
          </p15:clr>
        </p15:guide>
        <p15:guide id="19" pos="1054" userDrawn="1">
          <p15:clr>
            <a:srgbClr val="FBAE40"/>
          </p15:clr>
        </p15:guide>
        <p15:guide id="20" pos="1463" userDrawn="1">
          <p15:clr>
            <a:srgbClr val="FBAE40"/>
          </p15:clr>
        </p15:guide>
        <p15:guide id="21" pos="1871" userDrawn="1">
          <p15:clr>
            <a:srgbClr val="FBAE40"/>
          </p15:clr>
        </p15:guide>
        <p15:guide id="22" orient="horz" pos="4256" userDrawn="1">
          <p15:clr>
            <a:srgbClr val="FBAE40"/>
          </p15:clr>
        </p15:guide>
        <p15:guide id="23" orient="horz" pos="4358" userDrawn="1">
          <p15:clr>
            <a:srgbClr val="FBAE40"/>
          </p15:clr>
        </p15:guide>
        <p15:guide id="24" orient="horz" pos="45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thek_Einbaugeräte_E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B5D4E701-8834-F057-8BC1-AE62FB41CBFF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1944757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Bibliothek</a:t>
            </a:r>
          </a:p>
        </p:txBody>
      </p:sp>
      <p:pic>
        <p:nvPicPr>
          <p:cNvPr id="4" name="Grafik 3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74C24FAB-0663-F220-8019-F31E344EA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94C8273-90C2-821C-B90B-65B273555AA4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8" t="34256" r="30218" b="6821"/>
          <a:stretch/>
        </p:blipFill>
        <p:spPr>
          <a:xfrm>
            <a:off x="2969998" y="4505627"/>
            <a:ext cx="1296002" cy="194317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478F975-F48C-C1F5-DE96-DDBAF76A6F26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34057" r="29821" b="6873"/>
          <a:stretch/>
        </p:blipFill>
        <p:spPr>
          <a:xfrm>
            <a:off x="4914001" y="4513550"/>
            <a:ext cx="1301819" cy="19443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634295F-7ADD-048F-A408-A865B0AB98E3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8" t="34264" r="30171" b="6768"/>
          <a:stretch/>
        </p:blipFill>
        <p:spPr>
          <a:xfrm>
            <a:off x="1022621" y="4505630"/>
            <a:ext cx="1301819" cy="1944305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814AB04-D9A8-6A6B-304A-FD1C7C9DA2D2}"/>
              </a:ext>
            </a:extLst>
          </p:cNvPr>
          <p:cNvCxnSpPr/>
          <p:nvPr userDrawn="1"/>
        </p:nvCxnSpPr>
        <p:spPr>
          <a:xfrm>
            <a:off x="9126539" y="1253937"/>
            <a:ext cx="0" cy="519290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3B3665F-E689-49FF-A533-2DB1DC4BB9BD}"/>
              </a:ext>
            </a:extLst>
          </p:cNvPr>
          <p:cNvCxnSpPr/>
          <p:nvPr userDrawn="1"/>
        </p:nvCxnSpPr>
        <p:spPr>
          <a:xfrm>
            <a:off x="11066681" y="1265238"/>
            <a:ext cx="0" cy="51816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3432D277-7E38-D824-3AD7-6DD3D73B0676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8" t="34256" r="30218" b="6821"/>
          <a:stretch/>
        </p:blipFill>
        <p:spPr>
          <a:xfrm>
            <a:off x="9450091" y="4506459"/>
            <a:ext cx="1296002" cy="194317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B05C130-8CC7-5B19-0784-348A2C926148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t="34057" r="29821" b="6873"/>
          <a:stretch/>
        </p:blipFill>
        <p:spPr>
          <a:xfrm>
            <a:off x="7518103" y="4505630"/>
            <a:ext cx="1301819" cy="194430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E377EE0-A772-ACE8-CF38-A699F97EBEB4}"/>
              </a:ext>
            </a:extLst>
          </p:cNvPr>
          <p:cNvPicPr/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8" t="34264" r="30171" b="6768"/>
          <a:stretch/>
        </p:blipFill>
        <p:spPr>
          <a:xfrm>
            <a:off x="11394011" y="4505630"/>
            <a:ext cx="1301819" cy="1944305"/>
          </a:xfrm>
          <a:prstGeom prst="rect">
            <a:avLst/>
          </a:prstGeom>
        </p:spPr>
      </p:pic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05FD418-6686-12FB-E729-C1460A392149}"/>
              </a:ext>
            </a:extLst>
          </p:cNvPr>
          <p:cNvCxnSpPr/>
          <p:nvPr userDrawn="1"/>
        </p:nvCxnSpPr>
        <p:spPr>
          <a:xfrm>
            <a:off x="4589463" y="1253937"/>
            <a:ext cx="0" cy="519290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D1524F9E-8BC9-0CA8-3289-613FB7C34E95}"/>
              </a:ext>
            </a:extLst>
          </p:cNvPr>
          <p:cNvCxnSpPr/>
          <p:nvPr userDrawn="1"/>
        </p:nvCxnSpPr>
        <p:spPr>
          <a:xfrm>
            <a:off x="2652713" y="1253937"/>
            <a:ext cx="0" cy="519290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2F26907-436B-BB3E-81B1-469A01E93FDD}"/>
              </a:ext>
            </a:extLst>
          </p:cNvPr>
          <p:cNvCxnSpPr/>
          <p:nvPr userDrawn="1"/>
        </p:nvCxnSpPr>
        <p:spPr>
          <a:xfrm>
            <a:off x="6858000" y="617624"/>
            <a:ext cx="0" cy="648889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C44EB854-876F-4EC5-3B7A-8B21D0C3510E}"/>
              </a:ext>
            </a:extLst>
          </p:cNvPr>
          <p:cNvSpPr txBox="1"/>
          <p:nvPr userDrawn="1"/>
        </p:nvSpPr>
        <p:spPr>
          <a:xfrm>
            <a:off x="1025528" y="6773864"/>
            <a:ext cx="12954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Einzelmodul Offen</a:t>
            </a:r>
          </a:p>
          <a:p>
            <a:pPr algn="ctr"/>
            <a:r>
              <a:rPr lang="de-DE" sz="800" dirty="0">
                <a:latin typeface="Spartan" pitchFamily="2" charset="0"/>
              </a:rPr>
              <a:t>Ohne Rückblende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188CE4F-8C89-EC2E-29F8-E2DDE5EED7B4}"/>
              </a:ext>
            </a:extLst>
          </p:cNvPr>
          <p:cNvSpPr txBox="1"/>
          <p:nvPr userDrawn="1"/>
        </p:nvSpPr>
        <p:spPr>
          <a:xfrm>
            <a:off x="2644780" y="6773864"/>
            <a:ext cx="19446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Einzelmodul Standard</a:t>
            </a:r>
          </a:p>
          <a:p>
            <a:pPr algn="ctr"/>
            <a:r>
              <a:rPr lang="de-DE" sz="800" dirty="0">
                <a:latin typeface="Spartan" pitchFamily="2" charset="0"/>
              </a:rPr>
              <a:t>Ohne Rückblende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3284D56-C50D-9E86-A72E-FB00408283EF}"/>
              </a:ext>
            </a:extLst>
          </p:cNvPr>
          <p:cNvSpPr txBox="1"/>
          <p:nvPr userDrawn="1"/>
        </p:nvSpPr>
        <p:spPr>
          <a:xfrm>
            <a:off x="4589467" y="6773864"/>
            <a:ext cx="19446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Einzelmodul Kamado</a:t>
            </a:r>
          </a:p>
          <a:p>
            <a:pPr algn="ctr"/>
            <a:r>
              <a:rPr lang="de-DE" sz="800" dirty="0">
                <a:latin typeface="Spartan" pitchFamily="2" charset="0"/>
              </a:rPr>
              <a:t>Ohne Rückblende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5CEBB65-9A9F-F33E-BD9E-36C1C39F2DE6}"/>
              </a:ext>
            </a:extLst>
          </p:cNvPr>
          <p:cNvSpPr txBox="1"/>
          <p:nvPr userDrawn="1"/>
        </p:nvSpPr>
        <p:spPr>
          <a:xfrm>
            <a:off x="7181854" y="6773864"/>
            <a:ext cx="19446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Einzelmodul Kamado</a:t>
            </a:r>
          </a:p>
          <a:p>
            <a:pPr algn="ctr"/>
            <a:r>
              <a:rPr lang="de-DE" sz="800" dirty="0">
                <a:latin typeface="Spartan" pitchFamily="2" charset="0"/>
              </a:rPr>
              <a:t>Mit Rückblende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5D40F92-AD79-727E-9A09-6473C1FD3589}"/>
              </a:ext>
            </a:extLst>
          </p:cNvPr>
          <p:cNvSpPr txBox="1"/>
          <p:nvPr userDrawn="1"/>
        </p:nvSpPr>
        <p:spPr>
          <a:xfrm>
            <a:off x="9126542" y="6773864"/>
            <a:ext cx="19446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Einzelmodul Standard</a:t>
            </a:r>
          </a:p>
          <a:p>
            <a:pPr algn="ctr"/>
            <a:r>
              <a:rPr lang="de-DE" sz="800" dirty="0">
                <a:latin typeface="Spartan" pitchFamily="2" charset="0"/>
              </a:rPr>
              <a:t>Mit Rückblende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DF463A9-DF0D-6587-339D-BE2D5F0B2C05}"/>
              </a:ext>
            </a:extLst>
          </p:cNvPr>
          <p:cNvSpPr txBox="1"/>
          <p:nvPr userDrawn="1"/>
        </p:nvSpPr>
        <p:spPr>
          <a:xfrm>
            <a:off x="11071229" y="6773864"/>
            <a:ext cx="19446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Einzelmodul Offen</a:t>
            </a:r>
          </a:p>
          <a:p>
            <a:pPr algn="ctr"/>
            <a:r>
              <a:rPr lang="de-DE" sz="800" dirty="0">
                <a:latin typeface="Spartan" pitchFamily="2" charset="0"/>
              </a:rPr>
              <a:t>Mit Rückblende</a:t>
            </a:r>
          </a:p>
        </p:txBody>
      </p:sp>
    </p:spTree>
    <p:extLst>
      <p:ext uri="{BB962C8B-B14F-4D97-AF65-F5344CB8AC3E}">
        <p14:creationId xmlns:p14="http://schemas.microsoft.com/office/powerpoint/2010/main" val="146435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thek_Einbaugeräte_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2A5B99E9-422A-D662-97E8-F099411EFFFB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1944757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Bibliothek</a:t>
            </a:r>
          </a:p>
        </p:txBody>
      </p:sp>
      <p:pic>
        <p:nvPicPr>
          <p:cNvPr id="7" name="Grafik 6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FFCFC7A3-E7D1-31D4-A87A-CA5518077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  <p:pic>
        <p:nvPicPr>
          <p:cNvPr id="8" name="Grafik 7" descr="Ein Bild, das Screenshot, Schwarz, Rechteck, Reihe enthält.&#10;&#10;Automatisch generierte Beschreibung">
            <a:extLst>
              <a:ext uri="{FF2B5EF4-FFF2-40B4-BE49-F238E27FC236}">
                <a16:creationId xmlns:a16="http://schemas.microsoft.com/office/drawing/2014/main" id="{D182319F-2907-C520-61A9-E534D048D33C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34215" r="10336" b="6670"/>
          <a:stretch/>
        </p:blipFill>
        <p:spPr>
          <a:xfrm>
            <a:off x="377991" y="4505630"/>
            <a:ext cx="2592003" cy="19440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92A34A7-F1A1-1A15-BDD4-9475F2D3338E}"/>
              </a:ext>
            </a:extLst>
          </p:cNvPr>
          <p:cNvSpPr txBox="1"/>
          <p:nvPr userDrawn="1"/>
        </p:nvSpPr>
        <p:spPr>
          <a:xfrm>
            <a:off x="384181" y="6773864"/>
            <a:ext cx="2586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Doppelmodul Drop-In</a:t>
            </a:r>
          </a:p>
          <a:p>
            <a:pPr algn="ctr"/>
            <a:r>
              <a:rPr lang="de-DE" sz="800" dirty="0">
                <a:latin typeface="Spartan" pitchFamily="2" charset="0"/>
              </a:rPr>
              <a:t>Ohne Rückblende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20CFAED-5E60-17B8-C0B7-BCEFE4983E3D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34322" r="10767" b="6830"/>
          <a:stretch/>
        </p:blipFill>
        <p:spPr>
          <a:xfrm>
            <a:off x="3617996" y="4505630"/>
            <a:ext cx="2592003" cy="194400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684B4AA-31B2-9EF3-3D3A-A40388465EEC}"/>
              </a:ext>
            </a:extLst>
          </p:cNvPr>
          <p:cNvSpPr txBox="1"/>
          <p:nvPr userDrawn="1"/>
        </p:nvSpPr>
        <p:spPr>
          <a:xfrm>
            <a:off x="3617999" y="6773864"/>
            <a:ext cx="2586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Doppelmodul Slide-In</a:t>
            </a:r>
          </a:p>
          <a:p>
            <a:pPr algn="ctr"/>
            <a:r>
              <a:rPr lang="de-DE" sz="800" dirty="0">
                <a:latin typeface="Spartan" pitchFamily="2" charset="0"/>
              </a:rPr>
              <a:t>Ohne Rückblende</a:t>
            </a:r>
          </a:p>
        </p:txBody>
      </p:sp>
      <p:pic>
        <p:nvPicPr>
          <p:cNvPr id="15" name="Grafik 14" descr="Ein Bild, das Screenshot, Schwarz, Rechteck, Reihe enthält.&#10;&#10;Automatisch generierte Beschreibung">
            <a:extLst>
              <a:ext uri="{FF2B5EF4-FFF2-40B4-BE49-F238E27FC236}">
                <a16:creationId xmlns:a16="http://schemas.microsoft.com/office/drawing/2014/main" id="{D79FDDCC-C90F-64C7-43AC-874A8123287E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34215" r="10336" b="6670"/>
          <a:stretch/>
        </p:blipFill>
        <p:spPr>
          <a:xfrm>
            <a:off x="10746006" y="4518628"/>
            <a:ext cx="2592003" cy="194400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146DE5E-1061-4789-50C9-1ACAF42D88D0}"/>
              </a:ext>
            </a:extLst>
          </p:cNvPr>
          <p:cNvSpPr txBox="1"/>
          <p:nvPr userDrawn="1"/>
        </p:nvSpPr>
        <p:spPr>
          <a:xfrm>
            <a:off x="7505705" y="6773864"/>
            <a:ext cx="2592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Doppelmodul Slide-In</a:t>
            </a:r>
          </a:p>
          <a:p>
            <a:pPr algn="ctr"/>
            <a:r>
              <a:rPr lang="de-DE" sz="800" dirty="0">
                <a:latin typeface="Spartan" pitchFamily="2" charset="0"/>
              </a:rPr>
              <a:t>Mit Rückblende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4DD8908-C4B4-83FF-4ED9-F7DA3BA6CC6A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34322" r="10767" b="6830"/>
          <a:stretch/>
        </p:blipFill>
        <p:spPr>
          <a:xfrm>
            <a:off x="7506002" y="4505330"/>
            <a:ext cx="2592003" cy="194400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9C656BAB-424E-A84E-63DA-EFB7278BE58F}"/>
              </a:ext>
            </a:extLst>
          </p:cNvPr>
          <p:cNvSpPr txBox="1"/>
          <p:nvPr userDrawn="1"/>
        </p:nvSpPr>
        <p:spPr>
          <a:xfrm>
            <a:off x="10745787" y="6773864"/>
            <a:ext cx="25923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Doppelmodul Drop-In</a:t>
            </a:r>
          </a:p>
          <a:p>
            <a:pPr algn="ctr"/>
            <a:r>
              <a:rPr lang="de-DE" sz="800" dirty="0">
                <a:latin typeface="Spartan" pitchFamily="2" charset="0"/>
              </a:rPr>
              <a:t>Mit Rückblende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AF1834D-A09A-2B6E-AB4B-63D4A8875842}"/>
              </a:ext>
            </a:extLst>
          </p:cNvPr>
          <p:cNvCxnSpPr/>
          <p:nvPr userDrawn="1"/>
        </p:nvCxnSpPr>
        <p:spPr>
          <a:xfrm>
            <a:off x="6858000" y="617624"/>
            <a:ext cx="0" cy="6459152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6F7E5F20-6CB2-FBB2-F678-F976A4977717}"/>
              </a:ext>
            </a:extLst>
          </p:cNvPr>
          <p:cNvCxnSpPr/>
          <p:nvPr userDrawn="1"/>
        </p:nvCxnSpPr>
        <p:spPr>
          <a:xfrm>
            <a:off x="10426320" y="1264795"/>
            <a:ext cx="0" cy="5184839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19CFD71D-C7A4-AB3B-0F58-BEB73C7AA8DF}"/>
              </a:ext>
            </a:extLst>
          </p:cNvPr>
          <p:cNvCxnSpPr/>
          <p:nvPr userDrawn="1"/>
        </p:nvCxnSpPr>
        <p:spPr>
          <a:xfrm>
            <a:off x="3294063" y="1264795"/>
            <a:ext cx="0" cy="5184839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11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thek_Einbaugeräte_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>
            <a:extLst>
              <a:ext uri="{FF2B5EF4-FFF2-40B4-BE49-F238E27FC236}">
                <a16:creationId xmlns:a16="http://schemas.microsoft.com/office/drawing/2014/main" id="{C69CD9F9-B251-304E-1D04-F2823F768AD5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1944757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Bibliothek</a:t>
            </a:r>
          </a:p>
        </p:txBody>
      </p:sp>
      <p:pic>
        <p:nvPicPr>
          <p:cNvPr id="8" name="Grafik 7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374322F6-AA6B-37D2-1184-932DD5354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73CA6AE-96C9-0E65-0FF2-879927ACE18D}"/>
              </a:ext>
            </a:extLst>
          </p:cNvPr>
          <p:cNvCxnSpPr/>
          <p:nvPr userDrawn="1"/>
        </p:nvCxnSpPr>
        <p:spPr>
          <a:xfrm flipH="1">
            <a:off x="3617999" y="1265626"/>
            <a:ext cx="2" cy="518400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947A67B-7701-B266-B68C-2F224C681A69}"/>
              </a:ext>
            </a:extLst>
          </p:cNvPr>
          <p:cNvCxnSpPr/>
          <p:nvPr userDrawn="1"/>
        </p:nvCxnSpPr>
        <p:spPr>
          <a:xfrm>
            <a:off x="10098006" y="1265626"/>
            <a:ext cx="0" cy="518400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599755A-3959-A744-8FB8-D33425AA2E06}"/>
              </a:ext>
            </a:extLst>
          </p:cNvPr>
          <p:cNvCxnSpPr/>
          <p:nvPr userDrawn="1"/>
        </p:nvCxnSpPr>
        <p:spPr>
          <a:xfrm>
            <a:off x="6858000" y="617624"/>
            <a:ext cx="0" cy="648889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31830E30-089A-BB71-0682-5E170921D77B}"/>
              </a:ext>
            </a:extLst>
          </p:cNvPr>
          <p:cNvSpPr txBox="1"/>
          <p:nvPr userDrawn="1"/>
        </p:nvSpPr>
        <p:spPr>
          <a:xfrm>
            <a:off x="1025995" y="6773864"/>
            <a:ext cx="1944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Eckmodul Links</a:t>
            </a:r>
          </a:p>
          <a:p>
            <a:pPr algn="ctr"/>
            <a:r>
              <a:rPr lang="de-DE" sz="800" dirty="0">
                <a:latin typeface="Spartan" pitchFamily="2" charset="0"/>
              </a:rPr>
              <a:t>Ohne Rückblende</a:t>
            </a:r>
          </a:p>
          <a:p>
            <a:pPr algn="ctr"/>
            <a:endParaRPr lang="de-DE" sz="800" dirty="0">
              <a:latin typeface="Spartan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A623FE-2024-559F-C91F-A4B2762B4177}"/>
              </a:ext>
            </a:extLst>
          </p:cNvPr>
          <p:cNvSpPr txBox="1"/>
          <p:nvPr userDrawn="1"/>
        </p:nvSpPr>
        <p:spPr>
          <a:xfrm>
            <a:off x="4265999" y="6773864"/>
            <a:ext cx="1944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Eckmodul Rechts</a:t>
            </a:r>
          </a:p>
          <a:p>
            <a:pPr algn="ctr"/>
            <a:r>
              <a:rPr lang="de-DE" sz="800" dirty="0">
                <a:latin typeface="Spartan" pitchFamily="2" charset="0"/>
              </a:rPr>
              <a:t>Ohne Rückblende</a:t>
            </a:r>
          </a:p>
          <a:p>
            <a:pPr algn="ctr"/>
            <a:endParaRPr lang="de-DE" sz="800" dirty="0">
              <a:latin typeface="Spartan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234C197-CD9A-723C-EDB4-3B91B3E88807}"/>
              </a:ext>
            </a:extLst>
          </p:cNvPr>
          <p:cNvSpPr txBox="1"/>
          <p:nvPr userDrawn="1"/>
        </p:nvSpPr>
        <p:spPr>
          <a:xfrm>
            <a:off x="7505702" y="6773864"/>
            <a:ext cx="1944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Eckmodul Links</a:t>
            </a:r>
          </a:p>
          <a:p>
            <a:pPr algn="ctr"/>
            <a:r>
              <a:rPr lang="de-DE" sz="800" dirty="0">
                <a:latin typeface="Spartan" pitchFamily="2" charset="0"/>
              </a:rPr>
              <a:t>Mit Rückblende</a:t>
            </a:r>
          </a:p>
          <a:p>
            <a:pPr algn="ctr"/>
            <a:endParaRPr lang="de-DE" sz="800" dirty="0">
              <a:latin typeface="Spartan" pitchFamily="2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2BE2DE4-0552-EAD3-83EA-8124ACEE8B1C}"/>
              </a:ext>
            </a:extLst>
          </p:cNvPr>
          <p:cNvSpPr txBox="1"/>
          <p:nvPr userDrawn="1"/>
        </p:nvSpPr>
        <p:spPr>
          <a:xfrm>
            <a:off x="10745789" y="6773864"/>
            <a:ext cx="1944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Eckmodul Rechts</a:t>
            </a:r>
          </a:p>
          <a:p>
            <a:pPr algn="ctr"/>
            <a:r>
              <a:rPr lang="de-DE" sz="800" dirty="0">
                <a:latin typeface="Spartan" pitchFamily="2" charset="0"/>
              </a:rPr>
              <a:t>Mit Rückblende</a:t>
            </a:r>
          </a:p>
          <a:p>
            <a:pPr algn="ctr"/>
            <a:endParaRPr lang="de-DE" sz="800" dirty="0">
              <a:latin typeface="Spartan" pitchFamily="2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400F90-51B3-6021-9A2C-7197668330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t="5824" r="-1" b="38"/>
          <a:stretch>
            <a:fillRect/>
          </a:stretch>
        </p:blipFill>
        <p:spPr>
          <a:xfrm>
            <a:off x="1025991" y="4500917"/>
            <a:ext cx="1944003" cy="194240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CEB750-E2EE-0273-1CD7-1BD90DE553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r="-56" b="38"/>
          <a:stretch>
            <a:fillRect/>
          </a:stretch>
        </p:blipFill>
        <p:spPr>
          <a:xfrm>
            <a:off x="4265996" y="4507222"/>
            <a:ext cx="1943997" cy="194240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FD337A-A0C2-C651-BC23-1C7B375DC2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t="5824" r="-1" b="38"/>
          <a:stretch>
            <a:fillRect/>
          </a:stretch>
        </p:blipFill>
        <p:spPr>
          <a:xfrm>
            <a:off x="7506001" y="4507222"/>
            <a:ext cx="1944003" cy="194240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847815E-A6F1-0283-6862-C4A6C17CC0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r="-56" b="38"/>
          <a:stretch>
            <a:fillRect/>
          </a:stretch>
        </p:blipFill>
        <p:spPr>
          <a:xfrm>
            <a:off x="10746006" y="4507222"/>
            <a:ext cx="1944003" cy="19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5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thek_Einbaugerät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E2A2E742-EACB-7BF6-4699-D0B282D10E31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1944757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Bibliothek</a:t>
            </a:r>
          </a:p>
        </p:txBody>
      </p:sp>
      <p:pic>
        <p:nvPicPr>
          <p:cNvPr id="4" name="Grafik 3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F7FFC911-1903-DFCD-F43E-8B112DCA7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05B943C-21EA-7745-1E97-1CF6589BDED5}"/>
              </a:ext>
            </a:extLst>
          </p:cNvPr>
          <p:cNvCxnSpPr/>
          <p:nvPr userDrawn="1"/>
        </p:nvCxnSpPr>
        <p:spPr>
          <a:xfrm flipH="1">
            <a:off x="10098010" y="1265626"/>
            <a:ext cx="2" cy="518400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fik 5" descr="Ein Bild, das minimalistisch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C1E3D135-C17E-CF28-049B-1CB4FA365A94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35959" r="70045" b="6570"/>
          <a:stretch/>
        </p:blipFill>
        <p:spPr>
          <a:xfrm flipH="1">
            <a:off x="8802007" y="4499237"/>
            <a:ext cx="643688" cy="20095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23C88E7-ADAA-47EC-47AD-5A4C562CB04A}"/>
              </a:ext>
            </a:extLst>
          </p:cNvPr>
          <p:cNvSpPr txBox="1"/>
          <p:nvPr userDrawn="1"/>
        </p:nvSpPr>
        <p:spPr>
          <a:xfrm>
            <a:off x="1025991" y="6773864"/>
            <a:ext cx="19440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Eckblende Links</a:t>
            </a:r>
          </a:p>
          <a:p>
            <a:pPr algn="ctr"/>
            <a:endParaRPr lang="de-DE" sz="800" dirty="0">
              <a:latin typeface="Spartan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4ABFD0C-043D-7361-1A9C-5D42AFA90AB7}"/>
              </a:ext>
            </a:extLst>
          </p:cNvPr>
          <p:cNvSpPr txBox="1"/>
          <p:nvPr userDrawn="1"/>
        </p:nvSpPr>
        <p:spPr>
          <a:xfrm>
            <a:off x="4265996" y="6773862"/>
            <a:ext cx="1947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Stirnblende Links</a:t>
            </a:r>
          </a:p>
          <a:p>
            <a:pPr algn="ctr"/>
            <a:endParaRPr lang="de-DE" sz="800" b="1" dirty="0">
              <a:latin typeface="Spartan" pitchFamily="2" charset="0"/>
            </a:endParaRPr>
          </a:p>
        </p:txBody>
      </p:sp>
      <p:pic>
        <p:nvPicPr>
          <p:cNvPr id="9" name="Grafik 8" descr="Ein Bild, das minimalistisch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40EC7D40-09D3-43D0-D832-767F9013B2D0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34129" r="70045" b="8400"/>
          <a:stretch/>
        </p:blipFill>
        <p:spPr>
          <a:xfrm rot="10800000" flipH="1">
            <a:off x="4266001" y="4505630"/>
            <a:ext cx="643688" cy="194408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640EDB2-589C-FAE4-820E-7ACD31210ED9}"/>
              </a:ext>
            </a:extLst>
          </p:cNvPr>
          <p:cNvSpPr txBox="1"/>
          <p:nvPr userDrawn="1"/>
        </p:nvSpPr>
        <p:spPr>
          <a:xfrm>
            <a:off x="10746010" y="6773864"/>
            <a:ext cx="19440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Eckblende Rechts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20F5B78-9465-8B9B-1841-13E2975805A2}"/>
              </a:ext>
            </a:extLst>
          </p:cNvPr>
          <p:cNvSpPr txBox="1"/>
          <p:nvPr userDrawn="1"/>
        </p:nvSpPr>
        <p:spPr>
          <a:xfrm>
            <a:off x="7506002" y="6773863"/>
            <a:ext cx="1947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Stirnblende Rechts</a:t>
            </a:r>
          </a:p>
          <a:p>
            <a:pPr algn="ctr"/>
            <a:endParaRPr lang="de-DE" sz="800" b="1" dirty="0">
              <a:latin typeface="Spartan" pitchFamily="2" charset="0"/>
            </a:endParaRPr>
          </a:p>
          <a:p>
            <a:pPr algn="ctr"/>
            <a:endParaRPr lang="de-DE" sz="800" b="1" dirty="0">
              <a:latin typeface="Spartan" pitchFamily="2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74A292E-A3DA-EBAD-30BB-76915A41A3E7}"/>
              </a:ext>
            </a:extLst>
          </p:cNvPr>
          <p:cNvPicPr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8" t="34256" r="30218" b="6821"/>
          <a:stretch/>
        </p:blipFill>
        <p:spPr>
          <a:xfrm>
            <a:off x="4914001" y="4508063"/>
            <a:ext cx="1296002" cy="194317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4A8D94-AB1C-32D0-32AF-64A16F055B3B}"/>
              </a:ext>
            </a:extLst>
          </p:cNvPr>
          <p:cNvPicPr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8" t="34256" r="30218" b="6821"/>
          <a:stretch/>
        </p:blipFill>
        <p:spPr>
          <a:xfrm>
            <a:off x="7506005" y="4508063"/>
            <a:ext cx="1296002" cy="194317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188B559-DD00-00AA-DB27-4FCC20CE3AFC}"/>
              </a:ext>
            </a:extLst>
          </p:cNvPr>
          <p:cNvPicPr/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3" r="-1" b="-126"/>
          <a:stretch>
            <a:fillRect/>
          </a:stretch>
        </p:blipFill>
        <p:spPr>
          <a:xfrm>
            <a:off x="7506001" y="1265620"/>
            <a:ext cx="1296002" cy="194400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F775D4B-5647-F557-36AE-51DC04C1F07B}"/>
              </a:ext>
            </a:extLst>
          </p:cNvPr>
          <p:cNvPicPr/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" t="105" r="-626" b="-103"/>
          <a:stretch>
            <a:fillRect/>
          </a:stretch>
        </p:blipFill>
        <p:spPr>
          <a:xfrm>
            <a:off x="4905872" y="1266072"/>
            <a:ext cx="1312244" cy="19431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49B852C-32C1-25CF-5C46-5927CEA023F8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5833" r="-4044" b="402"/>
          <a:stretch>
            <a:fillRect/>
          </a:stretch>
        </p:blipFill>
        <p:spPr>
          <a:xfrm>
            <a:off x="10732618" y="4505625"/>
            <a:ext cx="1957391" cy="1944004"/>
          </a:xfrm>
          <a:prstGeom prst="rect">
            <a:avLst/>
          </a:prstGeom>
        </p:spPr>
      </p:pic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459D2ACE-3250-218A-2C5E-0D1AD9803D18}"/>
              </a:ext>
            </a:extLst>
          </p:cNvPr>
          <p:cNvCxnSpPr/>
          <p:nvPr userDrawn="1"/>
        </p:nvCxnSpPr>
        <p:spPr>
          <a:xfrm>
            <a:off x="3617996" y="1265626"/>
            <a:ext cx="0" cy="518400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AE7767C-3692-1CA0-EAE9-DE20E36A45AD}"/>
              </a:ext>
            </a:extLst>
          </p:cNvPr>
          <p:cNvCxnSpPr/>
          <p:nvPr userDrawn="1"/>
        </p:nvCxnSpPr>
        <p:spPr>
          <a:xfrm>
            <a:off x="6858000" y="617624"/>
            <a:ext cx="0" cy="648889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B4DD1623-63F6-A4EB-FE14-45BF57A3316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5833" r="-4044" b="402"/>
          <a:stretch>
            <a:fillRect/>
          </a:stretch>
        </p:blipFill>
        <p:spPr>
          <a:xfrm flipH="1">
            <a:off x="1025989" y="4499237"/>
            <a:ext cx="1944005" cy="194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0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thek_Einbaugeräte_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258A1206-1971-F2DE-C90A-71DF95573170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1944757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Bibliothek</a:t>
            </a:r>
          </a:p>
        </p:txBody>
      </p:sp>
      <p:pic>
        <p:nvPicPr>
          <p:cNvPr id="4" name="Grafik 3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6E2F803B-EA6F-2CAA-87C3-D7DF9F698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4964F37-2F17-1DA4-50DF-A393BC193323}"/>
              </a:ext>
            </a:extLst>
          </p:cNvPr>
          <p:cNvSpPr txBox="1"/>
          <p:nvPr userDrawn="1"/>
        </p:nvSpPr>
        <p:spPr>
          <a:xfrm>
            <a:off x="1682843" y="6620805"/>
            <a:ext cx="2586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vivandio</a:t>
            </a:r>
          </a:p>
          <a:p>
            <a:pPr algn="ctr"/>
            <a:r>
              <a:rPr lang="de-DE" sz="800" dirty="0">
                <a:latin typeface="Spartan" pitchFamily="2" charset="0"/>
              </a:rPr>
              <a:t>Fyre-X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DE637CF-3F99-10BA-FDFB-C4132B69CB17}"/>
              </a:ext>
            </a:extLst>
          </p:cNvPr>
          <p:cNvCxnSpPr/>
          <p:nvPr userDrawn="1"/>
        </p:nvCxnSpPr>
        <p:spPr>
          <a:xfrm>
            <a:off x="4913997" y="1250386"/>
            <a:ext cx="0" cy="5832089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A6825D2-BEC4-5692-D14F-B2175A5AE2BE}"/>
              </a:ext>
            </a:extLst>
          </p:cNvPr>
          <p:cNvCxnSpPr/>
          <p:nvPr userDrawn="1"/>
        </p:nvCxnSpPr>
        <p:spPr>
          <a:xfrm>
            <a:off x="7506001" y="1264793"/>
            <a:ext cx="0" cy="5832089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974EBD0-FBA4-F436-747F-56D8E3C59844}"/>
              </a:ext>
            </a:extLst>
          </p:cNvPr>
          <p:cNvCxnSpPr/>
          <p:nvPr userDrawn="1"/>
        </p:nvCxnSpPr>
        <p:spPr>
          <a:xfrm>
            <a:off x="10098005" y="1250386"/>
            <a:ext cx="0" cy="5832089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8885820D-E7E8-1175-AA49-B06C22C268AB}"/>
              </a:ext>
            </a:extLst>
          </p:cNvPr>
          <p:cNvSpPr txBox="1"/>
          <p:nvPr userDrawn="1"/>
        </p:nvSpPr>
        <p:spPr>
          <a:xfrm>
            <a:off x="5561998" y="6620805"/>
            <a:ext cx="1296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vivandio</a:t>
            </a:r>
          </a:p>
          <a:p>
            <a:pPr algn="ctr"/>
            <a:r>
              <a:rPr lang="de-DE" sz="800" dirty="0">
                <a:latin typeface="Spartan" pitchFamily="2" charset="0"/>
              </a:rPr>
              <a:t>Double Booster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F8B47A1-0DE0-2553-7562-1D574B8B49DF}"/>
              </a:ext>
            </a:extLst>
          </p:cNvPr>
          <p:cNvSpPr txBox="1"/>
          <p:nvPr userDrawn="1"/>
        </p:nvSpPr>
        <p:spPr>
          <a:xfrm>
            <a:off x="8154002" y="6620806"/>
            <a:ext cx="12960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vivandio</a:t>
            </a:r>
          </a:p>
          <a:p>
            <a:pPr algn="ctr"/>
            <a:r>
              <a:rPr lang="de-DE" sz="800" dirty="0">
                <a:latin typeface="Spartan" pitchFamily="2" charset="0"/>
              </a:rPr>
              <a:t>Spüle MB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A1AFC94-6C69-0AE2-4DE3-A9F3026EC56D}"/>
              </a:ext>
            </a:extLst>
          </p:cNvPr>
          <p:cNvSpPr txBox="1"/>
          <p:nvPr userDrawn="1"/>
        </p:nvSpPr>
        <p:spPr>
          <a:xfrm>
            <a:off x="10751505" y="6620806"/>
            <a:ext cx="12968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b="1" dirty="0">
                <a:latin typeface="Spartan" pitchFamily="2" charset="0"/>
              </a:rPr>
              <a:t>vivandio</a:t>
            </a:r>
          </a:p>
          <a:p>
            <a:pPr algn="ctr"/>
            <a:r>
              <a:rPr lang="de-DE" sz="800" dirty="0">
                <a:latin typeface="Spartan" pitchFamily="2" charset="0"/>
              </a:rPr>
              <a:t>Spüle MC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B6E49A1-1043-7BEC-88EB-7E4403DEFBB3}"/>
              </a:ext>
            </a:extLst>
          </p:cNvPr>
          <p:cNvSpPr/>
          <p:nvPr userDrawn="1"/>
        </p:nvSpPr>
        <p:spPr>
          <a:xfrm>
            <a:off x="10734047" y="1275314"/>
            <a:ext cx="1305695" cy="1946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pic>
        <p:nvPicPr>
          <p:cNvPr id="35" name="Grafik 34" descr="Ein Bild, das Schwarzweiß, Fernsehen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9C0205E6-E121-9447-94C1-0E65C111E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8"/>
          <a:stretch/>
        </p:blipFill>
        <p:spPr>
          <a:xfrm>
            <a:off x="8157356" y="3857625"/>
            <a:ext cx="1302327" cy="2586634"/>
          </a:xfrm>
          <a:prstGeom prst="rect">
            <a:avLst/>
          </a:prstGeom>
        </p:spPr>
      </p:pic>
      <p:pic>
        <p:nvPicPr>
          <p:cNvPr id="36" name="Grafik 35" descr="Ein Bild, das Haushaltsgerät, Küchengerät, Gerät, Großes Haushaltsgerät enthält.&#10;&#10;Automatisch generierte Beschreibung">
            <a:extLst>
              <a:ext uri="{FF2B5EF4-FFF2-40B4-BE49-F238E27FC236}">
                <a16:creationId xmlns:a16="http://schemas.microsoft.com/office/drawing/2014/main" id="{F9AEB3DF-C321-D2B3-1B1C-82AC995C2E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93" y="3527257"/>
            <a:ext cx="2596342" cy="2928851"/>
          </a:xfrm>
          <a:prstGeom prst="rect">
            <a:avLst/>
          </a:prstGeom>
        </p:spPr>
      </p:pic>
      <p:pic>
        <p:nvPicPr>
          <p:cNvPr id="38" name="Grafik 37" descr="Ein Bild, das Text, Ausgabegerät, Flachbildschirm, Computer enthält.&#10;&#10;Automatisch generierte Beschreibung">
            <a:extLst>
              <a:ext uri="{FF2B5EF4-FFF2-40B4-BE49-F238E27FC236}">
                <a16:creationId xmlns:a16="http://schemas.microsoft.com/office/drawing/2014/main" id="{A1D43854-71F0-10F6-5D1C-6ACF37313D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98" y="4399748"/>
            <a:ext cx="1302327" cy="2044931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09B1E8AC-8AFA-163C-BA63-D5BB136B77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b="1"/>
          <a:stretch>
            <a:fillRect/>
          </a:stretch>
        </p:blipFill>
        <p:spPr>
          <a:xfrm>
            <a:off x="10746006" y="3857624"/>
            <a:ext cx="1302327" cy="2591967"/>
          </a:xfrm>
          <a:prstGeom prst="rect">
            <a:avLst/>
          </a:prstGeom>
        </p:spPr>
      </p:pic>
      <p:pic>
        <p:nvPicPr>
          <p:cNvPr id="44" name="Grafik 43" descr="Ein Bild, das Grau, Lautsprecher enthält.&#10;&#10;Automatisch generierte Beschreibung">
            <a:extLst>
              <a:ext uri="{FF2B5EF4-FFF2-40B4-BE49-F238E27FC236}">
                <a16:creationId xmlns:a16="http://schemas.microsoft.com/office/drawing/2014/main" id="{4DBDEFF2-A0C1-1C3A-B448-3446E6A3E43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-10627" r="353" b="8494"/>
          <a:stretch>
            <a:fillRect/>
          </a:stretch>
        </p:blipFill>
        <p:spPr>
          <a:xfrm>
            <a:off x="1673992" y="1259143"/>
            <a:ext cx="2592005" cy="1950482"/>
          </a:xfrm>
          <a:prstGeom prst="rect">
            <a:avLst/>
          </a:prstGeom>
        </p:spPr>
      </p:pic>
      <p:pic>
        <p:nvPicPr>
          <p:cNvPr id="45" name="Grafik 44" descr="Ein Bild, das Grau, Screenshot, Rechteck, Stoff enthält.&#10;&#10;Automatisch generierte Beschreibung">
            <a:extLst>
              <a:ext uri="{FF2B5EF4-FFF2-40B4-BE49-F238E27FC236}">
                <a16:creationId xmlns:a16="http://schemas.microsoft.com/office/drawing/2014/main" id="{54690792-54D3-1397-178E-7B273A6678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-13716" r="396" b="-10005"/>
          <a:stretch>
            <a:fillRect/>
          </a:stretch>
        </p:blipFill>
        <p:spPr>
          <a:xfrm>
            <a:off x="5561998" y="1265621"/>
            <a:ext cx="1296002" cy="1944003"/>
          </a:xfrm>
          <a:prstGeom prst="rect">
            <a:avLst/>
          </a:prstGeom>
        </p:spPr>
      </p:pic>
      <p:pic>
        <p:nvPicPr>
          <p:cNvPr id="6" name="Grafik 5" descr="Ein Bild, das Grau, Screenshot, Rechteck, Stoff enthält.&#10;&#10;Automatisch generierte Beschreibung">
            <a:extLst>
              <a:ext uri="{FF2B5EF4-FFF2-40B4-BE49-F238E27FC236}">
                <a16:creationId xmlns:a16="http://schemas.microsoft.com/office/drawing/2014/main" id="{036449B2-D9DD-3BD3-F4DF-62CAFA9B63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-13716" r="396" b="-10005"/>
          <a:stretch>
            <a:fillRect/>
          </a:stretch>
        </p:blipFill>
        <p:spPr>
          <a:xfrm>
            <a:off x="8154002" y="1265621"/>
            <a:ext cx="1296002" cy="1944003"/>
          </a:xfrm>
          <a:prstGeom prst="rect">
            <a:avLst/>
          </a:prstGeom>
        </p:spPr>
      </p:pic>
      <p:pic>
        <p:nvPicPr>
          <p:cNvPr id="11" name="Grafik 10" descr="Ein Bild, das Grau, Screenshot, Rechteck, Stoff enthält.&#10;&#10;Automatisch generierte Beschreibung">
            <a:extLst>
              <a:ext uri="{FF2B5EF4-FFF2-40B4-BE49-F238E27FC236}">
                <a16:creationId xmlns:a16="http://schemas.microsoft.com/office/drawing/2014/main" id="{2E76A9E6-02E1-ABF2-F21C-CAFE988BF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-13716" r="396" b="-10005"/>
          <a:stretch>
            <a:fillRect/>
          </a:stretch>
        </p:blipFill>
        <p:spPr>
          <a:xfrm>
            <a:off x="10746006" y="1265621"/>
            <a:ext cx="1296002" cy="19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0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thek_Einbaugeräte_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4">
            <a:extLst>
              <a:ext uri="{FF2B5EF4-FFF2-40B4-BE49-F238E27FC236}">
                <a16:creationId xmlns:a16="http://schemas.microsoft.com/office/drawing/2014/main" id="{08338014-F27B-46D4-470F-E9F6B490A2AF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1944757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Bibliothek</a:t>
            </a:r>
          </a:p>
        </p:txBody>
      </p:sp>
      <p:pic>
        <p:nvPicPr>
          <p:cNvPr id="4" name="Grafik 3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8B4FB753-6122-346C-68F1-1626D6915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4395985-E4C2-F3EF-19CF-A2EA1590EB8B}"/>
              </a:ext>
            </a:extLst>
          </p:cNvPr>
          <p:cNvSpPr txBox="1"/>
          <p:nvPr userDrawn="1"/>
        </p:nvSpPr>
        <p:spPr>
          <a:xfrm>
            <a:off x="386842" y="6620805"/>
            <a:ext cx="2586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>
                <a:latin typeface="Spartan" pitchFamily="2" charset="0"/>
              </a:rPr>
              <a:t>Platzhalter</a:t>
            </a:r>
          </a:p>
          <a:p>
            <a:pPr algn="ctr"/>
            <a:r>
              <a:rPr lang="de-DE" sz="800" b="0" dirty="0">
                <a:latin typeface="Spartan" pitchFamily="2" charset="0"/>
              </a:rPr>
              <a:t>Grill Slide-In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9694B70-65F7-613F-E548-3B84A1B64FDC}"/>
              </a:ext>
            </a:extLst>
          </p:cNvPr>
          <p:cNvCxnSpPr/>
          <p:nvPr userDrawn="1"/>
        </p:nvCxnSpPr>
        <p:spPr>
          <a:xfrm>
            <a:off x="3294000" y="1264793"/>
            <a:ext cx="0" cy="5832089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4DEDCF1-D56C-6672-0842-910667F2A84F}"/>
              </a:ext>
            </a:extLst>
          </p:cNvPr>
          <p:cNvCxnSpPr/>
          <p:nvPr userDrawn="1"/>
        </p:nvCxnSpPr>
        <p:spPr>
          <a:xfrm>
            <a:off x="10422005" y="1264793"/>
            <a:ext cx="0" cy="5832089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C7B147A-F2FA-3F38-46EE-E1FC5600E1BC}"/>
              </a:ext>
            </a:extLst>
          </p:cNvPr>
          <p:cNvCxnSpPr/>
          <p:nvPr userDrawn="1"/>
        </p:nvCxnSpPr>
        <p:spPr>
          <a:xfrm>
            <a:off x="12366005" y="1250386"/>
            <a:ext cx="0" cy="5832089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3E4F53F-3407-A9FD-E9FB-E613F1FBF40E}"/>
              </a:ext>
            </a:extLst>
          </p:cNvPr>
          <p:cNvSpPr txBox="1"/>
          <p:nvPr userDrawn="1"/>
        </p:nvSpPr>
        <p:spPr>
          <a:xfrm>
            <a:off x="12521573" y="6620806"/>
            <a:ext cx="9848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>
                <a:latin typeface="Spartan" pitchFamily="2" charset="0"/>
              </a:rPr>
              <a:t>Platzhalter</a:t>
            </a:r>
          </a:p>
          <a:p>
            <a:pPr algn="ctr"/>
            <a:r>
              <a:rPr lang="de-DE" sz="800" b="0" dirty="0">
                <a:latin typeface="Spartan" pitchFamily="2" charset="0"/>
              </a:rPr>
              <a:t>Gassteckdose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B29F0D7-2598-E742-A2D4-501A722FD928}"/>
              </a:ext>
            </a:extLst>
          </p:cNvPr>
          <p:cNvSpPr txBox="1"/>
          <p:nvPr userDrawn="1"/>
        </p:nvSpPr>
        <p:spPr>
          <a:xfrm>
            <a:off x="8802007" y="6620805"/>
            <a:ext cx="12960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>
                <a:latin typeface="Spartan" pitchFamily="2" charset="0"/>
              </a:rPr>
              <a:t>Platzhalter</a:t>
            </a:r>
          </a:p>
          <a:p>
            <a:pPr algn="ctr"/>
            <a:r>
              <a:rPr lang="de-DE" sz="800" b="0" dirty="0">
                <a:latin typeface="Spartan" pitchFamily="2" charset="0"/>
              </a:rPr>
              <a:t>Spüle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C01002A-4E89-950F-2652-8FA0565B3FEC}"/>
              </a:ext>
            </a:extLst>
          </p:cNvPr>
          <p:cNvSpPr txBox="1"/>
          <p:nvPr userDrawn="1"/>
        </p:nvSpPr>
        <p:spPr>
          <a:xfrm>
            <a:off x="10746010" y="6620805"/>
            <a:ext cx="12960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>
                <a:latin typeface="Spartan" pitchFamily="2" charset="0"/>
              </a:rPr>
              <a:t>Platzhalter</a:t>
            </a:r>
          </a:p>
          <a:p>
            <a:pPr algn="ctr"/>
            <a:r>
              <a:rPr lang="de-DE" sz="800" b="0" dirty="0">
                <a:latin typeface="Spartan" pitchFamily="2" charset="0"/>
              </a:rPr>
              <a:t>Kochfeld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F4135D8-A73A-C34B-06AC-54C9403D40B4}"/>
              </a:ext>
            </a:extLst>
          </p:cNvPr>
          <p:cNvSpPr txBox="1"/>
          <p:nvPr userDrawn="1"/>
        </p:nvSpPr>
        <p:spPr>
          <a:xfrm>
            <a:off x="3626846" y="6620805"/>
            <a:ext cx="2586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>
                <a:latin typeface="Spartan" pitchFamily="2" charset="0"/>
              </a:rPr>
              <a:t>Platzhalter</a:t>
            </a:r>
          </a:p>
          <a:p>
            <a:pPr algn="ctr"/>
            <a:r>
              <a:rPr lang="de-DE" sz="800" b="0" dirty="0">
                <a:latin typeface="Spartan" pitchFamily="2" charset="0"/>
              </a:rPr>
              <a:t>Grill Drop-In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B90652D-5341-4C42-7AB5-D3180EECD093}"/>
              </a:ext>
            </a:extLst>
          </p:cNvPr>
          <p:cNvSpPr txBox="1"/>
          <p:nvPr userDrawn="1"/>
        </p:nvSpPr>
        <p:spPr>
          <a:xfrm>
            <a:off x="6858004" y="6620805"/>
            <a:ext cx="12960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>
                <a:latin typeface="Spartan" pitchFamily="2" charset="0"/>
              </a:rPr>
              <a:t>Platzhalter</a:t>
            </a:r>
          </a:p>
          <a:p>
            <a:pPr algn="ctr"/>
            <a:r>
              <a:rPr lang="de-DE" sz="800" b="0" dirty="0">
                <a:latin typeface="Spartan" pitchFamily="2" charset="0"/>
              </a:rPr>
              <a:t>Grill Rund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728743D-30FB-A40A-DE42-087EBE758479}"/>
              </a:ext>
            </a:extLst>
          </p:cNvPr>
          <p:cNvCxnSpPr/>
          <p:nvPr userDrawn="1"/>
        </p:nvCxnSpPr>
        <p:spPr>
          <a:xfrm>
            <a:off x="6505575" y="1264793"/>
            <a:ext cx="0" cy="5832089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1413B28F-D260-88DE-DB94-9614B2F7D626}"/>
              </a:ext>
            </a:extLst>
          </p:cNvPr>
          <p:cNvCxnSpPr/>
          <p:nvPr userDrawn="1"/>
        </p:nvCxnSpPr>
        <p:spPr>
          <a:xfrm>
            <a:off x="8469380" y="1264793"/>
            <a:ext cx="0" cy="5832089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Grafik 38" descr="Ein Bild, das Text, Ausgabegerät, Flachbildschirm, Computer enthält.&#10;&#10;Automatisch generierte Beschreibung">
            <a:extLst>
              <a:ext uri="{FF2B5EF4-FFF2-40B4-BE49-F238E27FC236}">
                <a16:creationId xmlns:a16="http://schemas.microsoft.com/office/drawing/2014/main" id="{81E5F1E7-D80B-37F0-375F-A92EE255C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11" b="1"/>
          <a:stretch/>
        </p:blipFill>
        <p:spPr>
          <a:xfrm>
            <a:off x="10746006" y="3857626"/>
            <a:ext cx="1302327" cy="258705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7F61EAB4-47C4-192E-3C80-A5921E6F74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7995" y="3857625"/>
            <a:ext cx="2596342" cy="2582487"/>
          </a:xfrm>
          <a:prstGeom prst="rect">
            <a:avLst/>
          </a:prstGeom>
        </p:spPr>
      </p:pic>
      <p:pic>
        <p:nvPicPr>
          <p:cNvPr id="43" name="Grafik 42" descr="Ein Bild, das Abfallcontainer, Grün, Küchenutensilien, Ofen enthält.&#10;&#10;Automatisch generierte Beschreibung">
            <a:extLst>
              <a:ext uri="{FF2B5EF4-FFF2-40B4-BE49-F238E27FC236}">
                <a16:creationId xmlns:a16="http://schemas.microsoft.com/office/drawing/2014/main" id="{30BDDDA9-9525-4A15-08AD-20A7EFE41D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209624"/>
            <a:ext cx="1302327" cy="3239193"/>
          </a:xfrm>
          <a:prstGeom prst="rect">
            <a:avLst/>
          </a:prstGeom>
        </p:spPr>
      </p:pic>
      <p:pic>
        <p:nvPicPr>
          <p:cNvPr id="45" name="Grafik 44" descr="Ein Bild, das Gerät, Küchengerät, Haushaltsgerät, Großes Haushaltsgerät enthält.&#10;&#10;Automatisch generierte Beschreibung">
            <a:extLst>
              <a:ext uri="{FF2B5EF4-FFF2-40B4-BE49-F238E27FC236}">
                <a16:creationId xmlns:a16="http://schemas.microsoft.com/office/drawing/2014/main" id="{3AA1332B-DD96-D2F4-D259-8F573D7738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0" y="3857625"/>
            <a:ext cx="2596342" cy="2588029"/>
          </a:xfrm>
          <a:prstGeom prst="rect">
            <a:avLst/>
          </a:prstGeom>
        </p:spPr>
      </p:pic>
      <p:pic>
        <p:nvPicPr>
          <p:cNvPr id="47" name="Grafik 46" descr="Ein Bild, das Schwarzweiß, Fernsehen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6A96B29A-A59D-5EDE-2846-48477C7C8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/>
          <a:stretch/>
        </p:blipFill>
        <p:spPr>
          <a:xfrm>
            <a:off x="8802003" y="3857624"/>
            <a:ext cx="1302327" cy="2592005"/>
          </a:xfrm>
          <a:prstGeom prst="rect">
            <a:avLst/>
          </a:prstGeom>
        </p:spPr>
      </p:pic>
      <p:pic>
        <p:nvPicPr>
          <p:cNvPr id="51" name="Grafik 50" descr="Ein Bild, das Geschirrspüler, Gerät, Schwarzweiß enthält.&#10;&#10;Automatisch generierte Beschreibung">
            <a:extLst>
              <a:ext uri="{FF2B5EF4-FFF2-40B4-BE49-F238E27FC236}">
                <a16:creationId xmlns:a16="http://schemas.microsoft.com/office/drawing/2014/main" id="{43F7E5D3-2490-3ED1-A048-F5005340F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47" b="-863"/>
          <a:stretch/>
        </p:blipFill>
        <p:spPr>
          <a:xfrm>
            <a:off x="12689782" y="3857625"/>
            <a:ext cx="648393" cy="2592003"/>
          </a:xfrm>
          <a:prstGeom prst="rect">
            <a:avLst/>
          </a:prstGeom>
        </p:spPr>
      </p:pic>
      <p:pic>
        <p:nvPicPr>
          <p:cNvPr id="2" name="Grafik 1" descr="Ein Bild, das Grau, Lautsprecher enthält.&#10;&#10;Automatisch generierte Beschreibung">
            <a:extLst>
              <a:ext uri="{FF2B5EF4-FFF2-40B4-BE49-F238E27FC236}">
                <a16:creationId xmlns:a16="http://schemas.microsoft.com/office/drawing/2014/main" id="{E2FB0611-70E4-7FB2-3CE0-C4C68794A7B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-10627" r="353" b="8494"/>
          <a:stretch>
            <a:fillRect/>
          </a:stretch>
        </p:blipFill>
        <p:spPr>
          <a:xfrm>
            <a:off x="377990" y="1259142"/>
            <a:ext cx="2592005" cy="1950482"/>
          </a:xfrm>
          <a:prstGeom prst="rect">
            <a:avLst/>
          </a:prstGeom>
        </p:spPr>
      </p:pic>
      <p:pic>
        <p:nvPicPr>
          <p:cNvPr id="5" name="Grafik 4" descr="Ein Bild, das Grau, Screenshot, Rechteck, Stoff enthält.&#10;&#10;Automatisch generierte Beschreibung">
            <a:extLst>
              <a:ext uri="{FF2B5EF4-FFF2-40B4-BE49-F238E27FC236}">
                <a16:creationId xmlns:a16="http://schemas.microsoft.com/office/drawing/2014/main" id="{D25176FE-197F-46ED-05E9-FD3FC5BB4D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-13716" r="396" b="-10005"/>
          <a:stretch>
            <a:fillRect/>
          </a:stretch>
        </p:blipFill>
        <p:spPr>
          <a:xfrm>
            <a:off x="6858000" y="1265621"/>
            <a:ext cx="1296002" cy="1944003"/>
          </a:xfrm>
          <a:prstGeom prst="rect">
            <a:avLst/>
          </a:prstGeom>
        </p:spPr>
      </p:pic>
      <p:pic>
        <p:nvPicPr>
          <p:cNvPr id="7" name="Grafik 6" descr="Ein Bild, das Grau, Lautsprecher enthält.&#10;&#10;Automatisch generierte Beschreibung">
            <a:extLst>
              <a:ext uri="{FF2B5EF4-FFF2-40B4-BE49-F238E27FC236}">
                <a16:creationId xmlns:a16="http://schemas.microsoft.com/office/drawing/2014/main" id="{97AD31EC-8BD7-ABBF-CDC6-B7FCF6503A4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-10627" r="353" b="8494"/>
          <a:stretch>
            <a:fillRect/>
          </a:stretch>
        </p:blipFill>
        <p:spPr>
          <a:xfrm>
            <a:off x="3617994" y="1265621"/>
            <a:ext cx="2592005" cy="1950482"/>
          </a:xfrm>
          <a:prstGeom prst="rect">
            <a:avLst/>
          </a:prstGeom>
        </p:spPr>
      </p:pic>
      <p:pic>
        <p:nvPicPr>
          <p:cNvPr id="11" name="Grafik 10" descr="Ein Bild, das Grau, Screenshot, Rechteck, Stoff enthält.&#10;&#10;Automatisch generierte Beschreibung">
            <a:extLst>
              <a:ext uri="{FF2B5EF4-FFF2-40B4-BE49-F238E27FC236}">
                <a16:creationId xmlns:a16="http://schemas.microsoft.com/office/drawing/2014/main" id="{8A59444D-C145-DAC1-3046-B349C7AADB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-13716" r="396" b="-10005"/>
          <a:stretch>
            <a:fillRect/>
          </a:stretch>
        </p:blipFill>
        <p:spPr>
          <a:xfrm>
            <a:off x="8802003" y="1265621"/>
            <a:ext cx="1296002" cy="1944003"/>
          </a:xfrm>
          <a:prstGeom prst="rect">
            <a:avLst/>
          </a:prstGeom>
        </p:spPr>
      </p:pic>
      <p:pic>
        <p:nvPicPr>
          <p:cNvPr id="13" name="Grafik 12" descr="Ein Bild, das Grau, Screenshot, Rechteck, Stoff enthält.&#10;&#10;Automatisch generierte Beschreibung">
            <a:extLst>
              <a:ext uri="{FF2B5EF4-FFF2-40B4-BE49-F238E27FC236}">
                <a16:creationId xmlns:a16="http://schemas.microsoft.com/office/drawing/2014/main" id="{3D12639D-D353-20ED-D534-DE63FF66406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-13716" r="396" b="-10005"/>
          <a:stretch>
            <a:fillRect/>
          </a:stretch>
        </p:blipFill>
        <p:spPr>
          <a:xfrm>
            <a:off x="10746006" y="1265621"/>
            <a:ext cx="1296002" cy="1944003"/>
          </a:xfrm>
          <a:prstGeom prst="rect">
            <a:avLst/>
          </a:prstGeom>
        </p:spPr>
      </p:pic>
      <p:pic>
        <p:nvPicPr>
          <p:cNvPr id="14" name="Grafik 13" descr="Ein Bild, das Grau, Screenshot, Rechteck, Stoff enthält.&#10;&#10;Automatisch generierte Beschreibung">
            <a:extLst>
              <a:ext uri="{FF2B5EF4-FFF2-40B4-BE49-F238E27FC236}">
                <a16:creationId xmlns:a16="http://schemas.microsoft.com/office/drawing/2014/main" id="{227D3AA5-B128-4285-D87D-FC932736960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t="-13716" r="29024" b="-10005"/>
          <a:stretch>
            <a:fillRect/>
          </a:stretch>
        </p:blipFill>
        <p:spPr>
          <a:xfrm>
            <a:off x="12689616" y="1265621"/>
            <a:ext cx="648394" cy="19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sche_Zeichnung_Einzelmo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5D75916-604C-5741-F3AE-0F23025F6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-7231" r="11581" b="4821"/>
          <a:stretch/>
        </p:blipFill>
        <p:spPr>
          <a:xfrm>
            <a:off x="7150922" y="0"/>
            <a:ext cx="6562679" cy="77152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D9C5320-EB9F-02C4-0132-537084D0A597}"/>
              </a:ext>
            </a:extLst>
          </p:cNvPr>
          <p:cNvSpPr txBox="1"/>
          <p:nvPr userDrawn="1"/>
        </p:nvSpPr>
        <p:spPr>
          <a:xfrm>
            <a:off x="910904" y="6537068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Blende	( 20 mm)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B56172-579A-8444-402D-74757968E6E8}"/>
              </a:ext>
            </a:extLst>
          </p:cNvPr>
          <p:cNvSpPr txBox="1"/>
          <p:nvPr userDrawn="1"/>
        </p:nvSpPr>
        <p:spPr>
          <a:xfrm>
            <a:off x="910904" y="6814067"/>
            <a:ext cx="3251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latin typeface="Spartan" pitchFamily="2" charset="0"/>
              </a:rPr>
              <a:t>= Tragendes Bauteil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A128E76-C785-5CF2-206B-AB9C9AAF3505}"/>
              </a:ext>
            </a:extLst>
          </p:cNvPr>
          <p:cNvSpPr/>
          <p:nvPr userDrawn="1"/>
        </p:nvSpPr>
        <p:spPr>
          <a:xfrm>
            <a:off x="485775" y="6537068"/>
            <a:ext cx="430212" cy="230148"/>
          </a:xfrm>
          <a:prstGeom prst="rect">
            <a:avLst/>
          </a:prstGeom>
          <a:solidFill>
            <a:srgbClr val="9BB26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0E91E53-EF5F-F71A-5078-5C0C5CD31F24}"/>
              </a:ext>
            </a:extLst>
          </p:cNvPr>
          <p:cNvSpPr/>
          <p:nvPr userDrawn="1"/>
        </p:nvSpPr>
        <p:spPr>
          <a:xfrm>
            <a:off x="485775" y="6814067"/>
            <a:ext cx="430212" cy="230148"/>
          </a:xfrm>
          <a:prstGeom prst="rect">
            <a:avLst/>
          </a:prstGeom>
          <a:solidFill>
            <a:srgbClr val="8C8C8C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08338014-F27B-46D4-470F-E9F6B490A2AF}"/>
              </a:ext>
            </a:extLst>
          </p:cNvPr>
          <p:cNvSpPr txBox="1">
            <a:spLocks/>
          </p:cNvSpPr>
          <p:nvPr userDrawn="1"/>
        </p:nvSpPr>
        <p:spPr>
          <a:xfrm>
            <a:off x="381000" y="411163"/>
            <a:ext cx="2638425" cy="206375"/>
          </a:xfrm>
          <a:prstGeom prst="rect">
            <a:avLst/>
          </a:prstGeom>
        </p:spPr>
        <p:txBody>
          <a:bodyPr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r>
              <a:rPr lang="de-DE" dirty="0"/>
              <a:t>Technische Zeichnung</a:t>
            </a:r>
          </a:p>
        </p:txBody>
      </p:sp>
      <p:pic>
        <p:nvPicPr>
          <p:cNvPr id="4" name="Grafik 3" descr="Ein Bild, das Schrift, Grafiken, Logo, Typografie enthält.&#10;&#10;Automatisch generierte Beschreibung">
            <a:extLst>
              <a:ext uri="{FF2B5EF4-FFF2-40B4-BE49-F238E27FC236}">
                <a16:creationId xmlns:a16="http://schemas.microsoft.com/office/drawing/2014/main" id="{8B4FB753-6122-346C-68F1-1626D6915D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969" y="443938"/>
            <a:ext cx="888206" cy="1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6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7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5" r:id="rId3"/>
    <p:sldLayoutId id="2147483674" r:id="rId4"/>
    <p:sldLayoutId id="2147483673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4" r:id="rId13"/>
    <p:sldLayoutId id="2147483683" r:id="rId14"/>
  </p:sldLayoutIdLst>
  <p:hf hdr="0"/>
  <p:txStyles>
    <p:titleStyle>
      <a:lvl1pPr algn="l" defTabSz="1028709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League Spartan SemiBold" pitchFamily="2" charset="0"/>
          <a:ea typeface="+mj-ea"/>
          <a:cs typeface="+mj-cs"/>
        </a:defRPr>
      </a:lvl1pPr>
    </p:titleStyle>
    <p:bodyStyle>
      <a:lvl1pPr marL="257178" indent="-257178" algn="l" defTabSz="1028709" rtl="0" eaLnBrk="1" latinLnBrk="0" hangingPunct="1">
        <a:lnSpc>
          <a:spcPct val="90000"/>
        </a:lnSpc>
        <a:spcBef>
          <a:spcPts val="1124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League Spartan Light" pitchFamily="2" charset="0"/>
          <a:ea typeface="+mn-ea"/>
          <a:cs typeface="+mn-cs"/>
        </a:defRPr>
      </a:lvl1pPr>
      <a:lvl2pPr marL="771531" indent="-257178" algn="l" defTabSz="1028709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League Spartan Light" pitchFamily="2" charset="0"/>
          <a:ea typeface="+mn-ea"/>
          <a:cs typeface="+mn-cs"/>
        </a:defRPr>
      </a:lvl2pPr>
      <a:lvl3pPr marL="1285886" indent="-257178" algn="l" defTabSz="1028709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League Spartan Light" pitchFamily="2" charset="0"/>
          <a:ea typeface="+mn-ea"/>
          <a:cs typeface="+mn-cs"/>
        </a:defRPr>
      </a:lvl3pPr>
      <a:lvl4pPr marL="1800239" indent="-257178" algn="l" defTabSz="1028709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League Spartan Light" pitchFamily="2" charset="0"/>
          <a:ea typeface="+mn-ea"/>
          <a:cs typeface="+mn-cs"/>
        </a:defRPr>
      </a:lvl4pPr>
      <a:lvl5pPr marL="2314593" indent="-257178" algn="l" defTabSz="1028709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League Spartan Light" pitchFamily="2" charset="0"/>
          <a:ea typeface="+mn-ea"/>
          <a:cs typeface="+mn-cs"/>
        </a:defRPr>
      </a:lvl5pPr>
      <a:lvl6pPr marL="2828949" indent="-257178" algn="l" defTabSz="1028709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343302" indent="-257178" algn="l" defTabSz="1028709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857657" indent="-257178" algn="l" defTabSz="1028709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372010" indent="-257178" algn="l" defTabSz="1028709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9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1pPr>
      <a:lvl2pPr marL="514355" algn="l" defTabSz="1028709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9" algn="l" defTabSz="1028709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3pPr>
      <a:lvl4pPr marL="1543064" algn="l" defTabSz="1028709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7" algn="l" defTabSz="1028709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5pPr>
      <a:lvl6pPr marL="2571771" algn="l" defTabSz="1028709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6pPr>
      <a:lvl7pPr marL="3086124" algn="l" defTabSz="1028709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7pPr>
      <a:lvl8pPr marL="3600479" algn="l" defTabSz="1028709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8pPr>
      <a:lvl9pPr marL="4114833" algn="l" defTabSz="1028709" rtl="0" eaLnBrk="1" latinLnBrk="0" hangingPunct="1">
        <a:defRPr sz="2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9" userDrawn="1">
          <p15:clr>
            <a:srgbClr val="F26B43"/>
          </p15:clr>
        </p15:guide>
        <p15:guide id="2" pos="238" userDrawn="1">
          <p15:clr>
            <a:srgbClr val="F26B43"/>
          </p15:clr>
        </p15:guide>
        <p15:guide id="4" pos="8402" userDrawn="1">
          <p15:clr>
            <a:srgbClr val="F26B43"/>
          </p15:clr>
        </p15:guide>
        <p15:guide id="5" orient="horz" pos="2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esign, Im Haus, Boden, Mobiliar enthält.&#10;&#10;Automatisch generierte Beschreibung">
            <a:extLst>
              <a:ext uri="{FF2B5EF4-FFF2-40B4-BE49-F238E27FC236}">
                <a16:creationId xmlns:a16="http://schemas.microsoft.com/office/drawing/2014/main" id="{04B471D0-CC19-16C1-9EDE-3E88FD34B9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3716000" cy="771421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D83D767-C332-6693-81BC-F4C882CF39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990" y="617624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latin typeface="Spartan" pitchFamily="2" charset="0"/>
              </a:rPr>
              <a:t>ELEMENTS</a:t>
            </a:r>
            <a:endParaRPr lang="de-DE" sz="3600" b="1" dirty="0">
              <a:latin typeface="League Spartan SemiBold" pitchFamily="2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F02C5F6-8984-066C-24CD-E457AE61D1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1320" y="1263952"/>
            <a:ext cx="6858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700" dirty="0">
                <a:solidFill>
                  <a:srgbClr val="000000"/>
                </a:solidFill>
                <a:latin typeface="Spartan" pitchFamily="2" charset="0"/>
              </a:rPr>
              <a:t>Arbeitsplattenplaner </a:t>
            </a:r>
            <a:endParaRPr lang="de-DE" sz="1200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6BCB3458-DD9C-A62B-C2DC-974FCA31C7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" y="7097635"/>
            <a:ext cx="1857375" cy="3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4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B852A0D-4AB0-7DDA-5E57-9245DD927F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Einzelmodul Standard</a:t>
            </a:r>
          </a:p>
        </p:txBody>
      </p:sp>
    </p:spTree>
    <p:extLst>
      <p:ext uri="{BB962C8B-B14F-4D97-AF65-F5344CB8AC3E}">
        <p14:creationId xmlns:p14="http://schemas.microsoft.com/office/powerpoint/2010/main" val="2772596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5288A8B-2B5B-CF33-D107-3912A433EF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Einzelmodul Kamado</a:t>
            </a:r>
          </a:p>
        </p:txBody>
      </p:sp>
    </p:spTree>
    <p:extLst>
      <p:ext uri="{BB962C8B-B14F-4D97-AF65-F5344CB8AC3E}">
        <p14:creationId xmlns:p14="http://schemas.microsoft.com/office/powerpoint/2010/main" val="44819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A570398-EA72-8211-7FE5-DD94CE37C7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Doppelmodul Slide-In</a:t>
            </a:r>
          </a:p>
        </p:txBody>
      </p:sp>
    </p:spTree>
    <p:extLst>
      <p:ext uri="{BB962C8B-B14F-4D97-AF65-F5344CB8AC3E}">
        <p14:creationId xmlns:p14="http://schemas.microsoft.com/office/powerpoint/2010/main" val="258142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61607B27-0F53-91E1-3F4B-2DE8DA3849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Doppelmodul Drop-In</a:t>
            </a:r>
          </a:p>
        </p:txBody>
      </p:sp>
    </p:spTree>
    <p:extLst>
      <p:ext uri="{BB962C8B-B14F-4D97-AF65-F5344CB8AC3E}">
        <p14:creationId xmlns:p14="http://schemas.microsoft.com/office/powerpoint/2010/main" val="74501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ABDB779-CA5A-8DF6-78DD-68C8DF7EDD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Eckmodul</a:t>
            </a:r>
          </a:p>
        </p:txBody>
      </p:sp>
    </p:spTree>
    <p:extLst>
      <p:ext uri="{BB962C8B-B14F-4D97-AF65-F5344CB8AC3E}">
        <p14:creationId xmlns:p14="http://schemas.microsoft.com/office/powerpoint/2010/main" val="76973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98FD2BC-454D-6981-BB23-FF852F18B2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Eckblende</a:t>
            </a:r>
          </a:p>
        </p:txBody>
      </p:sp>
    </p:spTree>
    <p:extLst>
      <p:ext uri="{BB962C8B-B14F-4D97-AF65-F5344CB8AC3E}">
        <p14:creationId xmlns:p14="http://schemas.microsoft.com/office/powerpoint/2010/main" val="184806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93E2E74-746A-4A5E-06B9-C439549449F8}"/>
              </a:ext>
            </a:extLst>
          </p:cNvPr>
          <p:cNvSpPr txBox="1"/>
          <p:nvPr/>
        </p:nvSpPr>
        <p:spPr>
          <a:xfrm>
            <a:off x="377990" y="1265621"/>
            <a:ext cx="130247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partan" panose="020B0604020202020204" charset="0"/>
              </a:rPr>
              <a:t>Der folgende Arbeitsplattenplaner hilft dir die Arbeitsplatte für deine </a:t>
            </a:r>
            <a:r>
              <a:rPr lang="de-DE" dirty="0" err="1">
                <a:latin typeface="Spartan" panose="020B0604020202020204" charset="0"/>
              </a:rPr>
              <a:t>elements</a:t>
            </a:r>
            <a:r>
              <a:rPr lang="de-DE" dirty="0">
                <a:latin typeface="Spartan" panose="020B0604020202020204" charset="0"/>
              </a:rPr>
              <a:t> Küche zu planen.</a:t>
            </a:r>
          </a:p>
          <a:p>
            <a:r>
              <a:rPr lang="de-DE" dirty="0">
                <a:latin typeface="Spartan" panose="020B0604020202020204" charset="0"/>
              </a:rPr>
              <a:t>Auf dieser Basis kannst du die Arbeitsplatte beim Steinmetz anfragen. Beachte bitte, dass der Steinmetz </a:t>
            </a:r>
          </a:p>
          <a:p>
            <a:r>
              <a:rPr lang="de-DE" dirty="0">
                <a:latin typeface="Spartan" panose="020B0604020202020204" charset="0"/>
              </a:rPr>
              <a:t>aber vor der finalen Bestellung ein Aufmaß an der aufgebauten Küche vor Ort vornehmen sollte und auch </a:t>
            </a:r>
          </a:p>
          <a:p>
            <a:r>
              <a:rPr lang="de-DE" dirty="0">
                <a:latin typeface="Spartan" panose="020B0604020202020204" charset="0"/>
              </a:rPr>
              <a:t>die benötigten Einbaumaße der Einbaugeräte prüfen bzw. validieren muss, da die Geräte auch </a:t>
            </a:r>
          </a:p>
          <a:p>
            <a:r>
              <a:rPr lang="de-DE" dirty="0">
                <a:latin typeface="Spartan" panose="020B0604020202020204" charset="0"/>
              </a:rPr>
              <a:t>unterschiedlich eingebaut werden können, bzw. manchmal nur Produktmaße und keine Einbaumaße </a:t>
            </a:r>
          </a:p>
          <a:p>
            <a:r>
              <a:rPr lang="de-DE" dirty="0">
                <a:latin typeface="Spartan" panose="020B0604020202020204" charset="0"/>
              </a:rPr>
              <a:t>verfügbar sind. Wir übernehmen in diesem Zusammenhang keine Gewähr.</a:t>
            </a:r>
          </a:p>
          <a:p>
            <a:endParaRPr lang="de-DE" dirty="0">
              <a:latin typeface="Spartan" panose="020B0604020202020204" charset="0"/>
            </a:endParaRPr>
          </a:p>
          <a:p>
            <a:r>
              <a:rPr lang="de-DE">
                <a:latin typeface="Spartan" panose="020B0604020202020204" charset="0"/>
              </a:rPr>
              <a:t>Wie </a:t>
            </a:r>
            <a:r>
              <a:rPr lang="de-DE" dirty="0">
                <a:latin typeface="Spartan" panose="020B0604020202020204" charset="0"/>
              </a:rPr>
              <a:t>du diesen Planer nutzt, zeigen wir dir in diesem Video:</a:t>
            </a:r>
          </a:p>
          <a:p>
            <a:endParaRPr lang="de-DE" dirty="0">
              <a:latin typeface="Spartan" panose="020B0604020202020204" charset="0"/>
            </a:endParaRPr>
          </a:p>
          <a:p>
            <a:endParaRPr lang="de-DE" dirty="0">
              <a:latin typeface="Spart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9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789E109-F8EE-8E54-FFB3-185769FA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8349" y="619413"/>
            <a:ext cx="1296002" cy="1939655"/>
          </a:xfrm>
          <a:prstGeom prst="rect">
            <a:avLst/>
          </a:prstGeom>
        </p:spPr>
      </p:pic>
      <p:sp>
        <p:nvSpPr>
          <p:cNvPr id="45" name="Titel 4">
            <a:extLst>
              <a:ext uri="{FF2B5EF4-FFF2-40B4-BE49-F238E27FC236}">
                <a16:creationId xmlns:a16="http://schemas.microsoft.com/office/drawing/2014/main" id="{F61E35DF-EAF3-114A-C890-F6DEA3A79D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2739" y="6270625"/>
            <a:ext cx="781027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</a:p>
        </p:txBody>
      </p:sp>
      <p:sp>
        <p:nvSpPr>
          <p:cNvPr id="51" name="Titel 4">
            <a:extLst>
              <a:ext uri="{FF2B5EF4-FFF2-40B4-BE49-F238E27FC236}">
                <a16:creationId xmlns:a16="http://schemas.microsoft.com/office/drawing/2014/main" id="{6E7A5E2C-1F66-F4C8-C459-78A2AA489A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2739" y="6432550"/>
            <a:ext cx="785812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</a:p>
        </p:txBody>
      </p:sp>
      <p:sp>
        <p:nvSpPr>
          <p:cNvPr id="52" name="Titel 4">
            <a:extLst>
              <a:ext uri="{FF2B5EF4-FFF2-40B4-BE49-F238E27FC236}">
                <a16:creationId xmlns:a16="http://schemas.microsoft.com/office/drawing/2014/main" id="{C610A59C-8B35-079A-94E4-7B2CDA49BD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2739" y="6596857"/>
            <a:ext cx="785812" cy="159544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</a:p>
        </p:txBody>
      </p:sp>
      <p:sp>
        <p:nvSpPr>
          <p:cNvPr id="53" name="Titel 4">
            <a:extLst>
              <a:ext uri="{FF2B5EF4-FFF2-40B4-BE49-F238E27FC236}">
                <a16:creationId xmlns:a16="http://schemas.microsoft.com/office/drawing/2014/main" id="{E8ADE321-89C6-AE9E-0DCF-4F5B2EF8F8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2739" y="6756400"/>
            <a:ext cx="785812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</a:t>
            </a:r>
          </a:p>
        </p:txBody>
      </p:sp>
      <p:sp>
        <p:nvSpPr>
          <p:cNvPr id="61" name="Titel 4">
            <a:extLst>
              <a:ext uri="{FF2B5EF4-FFF2-40B4-BE49-F238E27FC236}">
                <a16:creationId xmlns:a16="http://schemas.microsoft.com/office/drawing/2014/main" id="{9FC62939-DD8B-E342-0395-21FA33F056F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2739" y="6918325"/>
            <a:ext cx="785812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</a:t>
            </a:r>
          </a:p>
        </p:txBody>
      </p:sp>
      <p:sp>
        <p:nvSpPr>
          <p:cNvPr id="62" name="Titel 4">
            <a:extLst>
              <a:ext uri="{FF2B5EF4-FFF2-40B4-BE49-F238E27FC236}">
                <a16:creationId xmlns:a16="http://schemas.microsoft.com/office/drawing/2014/main" id="{DF2DD85B-4CD1-F7DA-C0B1-D2823B56B8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2739" y="7080249"/>
            <a:ext cx="785812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</a:t>
            </a:r>
          </a:p>
        </p:txBody>
      </p:sp>
      <p:sp>
        <p:nvSpPr>
          <p:cNvPr id="63" name="Titel 4">
            <a:extLst>
              <a:ext uri="{FF2B5EF4-FFF2-40B4-BE49-F238E27FC236}">
                <a16:creationId xmlns:a16="http://schemas.microsoft.com/office/drawing/2014/main" id="{D2B2F2E9-95E1-7314-CEB5-85AC53104A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2739" y="7242174"/>
            <a:ext cx="785812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</a:p>
        </p:txBody>
      </p:sp>
      <p:sp>
        <p:nvSpPr>
          <p:cNvPr id="128" name="Titel 4">
            <a:extLst>
              <a:ext uri="{FF2B5EF4-FFF2-40B4-BE49-F238E27FC236}">
                <a16:creationId xmlns:a16="http://schemas.microsoft.com/office/drawing/2014/main" id="{5DE628CC-50E4-E41D-3AE5-87EAABAE2E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2739" y="7404099"/>
            <a:ext cx="785812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</a:p>
        </p:txBody>
      </p:sp>
      <p:sp>
        <p:nvSpPr>
          <p:cNvPr id="129" name="Titel 4">
            <a:extLst>
              <a:ext uri="{FF2B5EF4-FFF2-40B4-BE49-F238E27FC236}">
                <a16:creationId xmlns:a16="http://schemas.microsoft.com/office/drawing/2014/main" id="{643C2A62-EDF1-D15D-607B-CBF8FF10C9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67425" y="6270625"/>
            <a:ext cx="790575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</a:p>
        </p:txBody>
      </p:sp>
      <p:sp>
        <p:nvSpPr>
          <p:cNvPr id="130" name="Titel 4">
            <a:extLst>
              <a:ext uri="{FF2B5EF4-FFF2-40B4-BE49-F238E27FC236}">
                <a16:creationId xmlns:a16="http://schemas.microsoft.com/office/drawing/2014/main" id="{E4A02C1B-ACF3-C425-76C9-C30BC7C3C1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67425" y="6432550"/>
            <a:ext cx="790575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F, WN</a:t>
            </a:r>
          </a:p>
        </p:txBody>
      </p:sp>
      <p:sp>
        <p:nvSpPr>
          <p:cNvPr id="131" name="Titel 4">
            <a:extLst>
              <a:ext uri="{FF2B5EF4-FFF2-40B4-BE49-F238E27FC236}">
                <a16:creationId xmlns:a16="http://schemas.microsoft.com/office/drawing/2014/main" id="{E7FD8DCF-6965-BF8C-D3BF-24BD9032B8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67425" y="6596857"/>
            <a:ext cx="790575" cy="159544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F, WN</a:t>
            </a:r>
          </a:p>
        </p:txBody>
      </p:sp>
      <p:sp>
        <p:nvSpPr>
          <p:cNvPr id="132" name="Titel 4">
            <a:extLst>
              <a:ext uri="{FF2B5EF4-FFF2-40B4-BE49-F238E27FC236}">
                <a16:creationId xmlns:a16="http://schemas.microsoft.com/office/drawing/2014/main" id="{61923F02-6926-B126-E26B-8BFDF0C05C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67425" y="6756400"/>
            <a:ext cx="790575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F, WN</a:t>
            </a:r>
          </a:p>
        </p:txBody>
      </p:sp>
      <p:sp>
        <p:nvSpPr>
          <p:cNvPr id="133" name="Titel 4">
            <a:extLst>
              <a:ext uri="{FF2B5EF4-FFF2-40B4-BE49-F238E27FC236}">
                <a16:creationId xmlns:a16="http://schemas.microsoft.com/office/drawing/2014/main" id="{75754D8E-8B7D-ACB5-C7C4-1A8BFCBA72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67425" y="6918325"/>
            <a:ext cx="790575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F, WN</a:t>
            </a:r>
          </a:p>
        </p:txBody>
      </p:sp>
      <p:sp>
        <p:nvSpPr>
          <p:cNvPr id="134" name="Titel 4">
            <a:extLst>
              <a:ext uri="{FF2B5EF4-FFF2-40B4-BE49-F238E27FC236}">
                <a16:creationId xmlns:a16="http://schemas.microsoft.com/office/drawing/2014/main" id="{B3EB6D09-79CE-F924-4701-9D1D39CFC79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67425" y="7080249"/>
            <a:ext cx="790575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F, WN</a:t>
            </a:r>
          </a:p>
        </p:txBody>
      </p:sp>
      <p:sp>
        <p:nvSpPr>
          <p:cNvPr id="135" name="Titel 4">
            <a:extLst>
              <a:ext uri="{FF2B5EF4-FFF2-40B4-BE49-F238E27FC236}">
                <a16:creationId xmlns:a16="http://schemas.microsoft.com/office/drawing/2014/main" id="{59AEF8D2-FB11-E994-6C7D-103A2D96DC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67425" y="7242174"/>
            <a:ext cx="790575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F, WN</a:t>
            </a:r>
          </a:p>
        </p:txBody>
      </p:sp>
      <p:sp>
        <p:nvSpPr>
          <p:cNvPr id="136" name="Titel 4">
            <a:extLst>
              <a:ext uri="{FF2B5EF4-FFF2-40B4-BE49-F238E27FC236}">
                <a16:creationId xmlns:a16="http://schemas.microsoft.com/office/drawing/2014/main" id="{FA4A3D4D-F479-1209-39F0-4B1C5A95D1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67425" y="7404099"/>
            <a:ext cx="790575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F, WN</a:t>
            </a:r>
          </a:p>
        </p:txBody>
      </p:sp>
      <p:sp>
        <p:nvSpPr>
          <p:cNvPr id="137" name="Titel 4">
            <a:extLst>
              <a:ext uri="{FF2B5EF4-FFF2-40B4-BE49-F238E27FC236}">
                <a16:creationId xmlns:a16="http://schemas.microsoft.com/office/drawing/2014/main" id="{DDA5982F-787C-2223-ECAB-7E6C410875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0526" y="6270625"/>
            <a:ext cx="787400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Gassteckdose</a:t>
            </a:r>
          </a:p>
        </p:txBody>
      </p:sp>
      <p:sp>
        <p:nvSpPr>
          <p:cNvPr id="138" name="Titel 4">
            <a:extLst>
              <a:ext uri="{FF2B5EF4-FFF2-40B4-BE49-F238E27FC236}">
                <a16:creationId xmlns:a16="http://schemas.microsoft.com/office/drawing/2014/main" id="{7A606A1F-D791-74BF-ED4C-EE2EA01D34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0526" y="6432550"/>
            <a:ext cx="787400" cy="161925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Grill Kamado</a:t>
            </a:r>
          </a:p>
        </p:txBody>
      </p:sp>
      <p:sp>
        <p:nvSpPr>
          <p:cNvPr id="139" name="Titel 4">
            <a:extLst>
              <a:ext uri="{FF2B5EF4-FFF2-40B4-BE49-F238E27FC236}">
                <a16:creationId xmlns:a16="http://schemas.microsoft.com/office/drawing/2014/main" id="{270B1A3C-6A73-22E3-4093-9DE3413335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0526" y="6596857"/>
            <a:ext cx="787400" cy="159544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Grill Fyre-X</a:t>
            </a:r>
          </a:p>
        </p:txBody>
      </p:sp>
      <p:sp>
        <p:nvSpPr>
          <p:cNvPr id="140" name="Titel 4">
            <a:extLst>
              <a:ext uri="{FF2B5EF4-FFF2-40B4-BE49-F238E27FC236}">
                <a16:creationId xmlns:a16="http://schemas.microsoft.com/office/drawing/2014/main" id="{750F93C9-CB69-F3D0-8B48-0403CA1815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0526" y="6756400"/>
            <a:ext cx="787400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Kochfeld</a:t>
            </a:r>
          </a:p>
        </p:txBody>
      </p:sp>
      <p:sp>
        <p:nvSpPr>
          <p:cNvPr id="141" name="Titel 4">
            <a:extLst>
              <a:ext uri="{FF2B5EF4-FFF2-40B4-BE49-F238E27FC236}">
                <a16:creationId xmlns:a16="http://schemas.microsoft.com/office/drawing/2014/main" id="{3B0208B3-316A-ADCE-FE06-44917E020B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0526" y="6918325"/>
            <a:ext cx="787400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Spüle MB</a:t>
            </a:r>
          </a:p>
        </p:txBody>
      </p:sp>
      <p:sp>
        <p:nvSpPr>
          <p:cNvPr id="142" name="Titel 4">
            <a:extLst>
              <a:ext uri="{FF2B5EF4-FFF2-40B4-BE49-F238E27FC236}">
                <a16:creationId xmlns:a16="http://schemas.microsoft.com/office/drawing/2014/main" id="{B3D4A6EF-3835-8F39-F787-F0D18B3A39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0526" y="7080249"/>
            <a:ext cx="787400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</a:p>
        </p:txBody>
      </p:sp>
      <p:sp>
        <p:nvSpPr>
          <p:cNvPr id="143" name="Titel 4">
            <a:extLst>
              <a:ext uri="{FF2B5EF4-FFF2-40B4-BE49-F238E27FC236}">
                <a16:creationId xmlns:a16="http://schemas.microsoft.com/office/drawing/2014/main" id="{D35588AB-A7FA-6647-DD53-32DB51F2D7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0526" y="7242174"/>
            <a:ext cx="787400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</a:p>
        </p:txBody>
      </p:sp>
      <p:sp>
        <p:nvSpPr>
          <p:cNvPr id="144" name="Titel 4">
            <a:extLst>
              <a:ext uri="{FF2B5EF4-FFF2-40B4-BE49-F238E27FC236}">
                <a16:creationId xmlns:a16="http://schemas.microsoft.com/office/drawing/2014/main" id="{4E6A8A9E-554C-1104-870A-1C4A299E94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0526" y="7404099"/>
            <a:ext cx="787400" cy="161926"/>
          </a:xfrm>
          <a:prstGeom prst="rect">
            <a:avLst/>
          </a:prstGeom>
        </p:spPr>
        <p:txBody>
          <a:bodyPr lIns="0" tIns="0" rIns="0" bIns="0" anchor="b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</a:p>
        </p:txBody>
      </p:sp>
      <p:sp>
        <p:nvSpPr>
          <p:cNvPr id="161" name="Titel 4">
            <a:extLst>
              <a:ext uri="{FF2B5EF4-FFF2-40B4-BE49-F238E27FC236}">
                <a16:creationId xmlns:a16="http://schemas.microsoft.com/office/drawing/2014/main" id="{A0C94DFA-20F4-F8AC-4D13-E2C951385B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42488" y="6270625"/>
            <a:ext cx="3582987" cy="161925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5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https://vivandio.com/wp-content/uploads/sites/19/2023/10/vivandio-spuele-armatur-anleitung.pdf</a:t>
            </a:r>
          </a:p>
        </p:txBody>
      </p:sp>
      <p:sp>
        <p:nvSpPr>
          <p:cNvPr id="162" name="Titel 4">
            <a:extLst>
              <a:ext uri="{FF2B5EF4-FFF2-40B4-BE49-F238E27FC236}">
                <a16:creationId xmlns:a16="http://schemas.microsoft.com/office/drawing/2014/main" id="{72BD3842-06F6-E574-71B6-6A702CDA56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42488" y="6432550"/>
            <a:ext cx="3582987" cy="161925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5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https://www.biggreenegg.eu/de/produkte/modelle/large</a:t>
            </a:r>
          </a:p>
        </p:txBody>
      </p:sp>
      <p:sp>
        <p:nvSpPr>
          <p:cNvPr id="163" name="Titel 4">
            <a:extLst>
              <a:ext uri="{FF2B5EF4-FFF2-40B4-BE49-F238E27FC236}">
                <a16:creationId xmlns:a16="http://schemas.microsoft.com/office/drawing/2014/main" id="{4C00AADD-D781-B14F-82B5-5556415513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42488" y="6596063"/>
            <a:ext cx="3582987" cy="164306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5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https://vivandio.com/wp-content/uploads/sites/19/2022/08/vivandio-fyre-x-grill-anleitung.pdf</a:t>
            </a:r>
          </a:p>
        </p:txBody>
      </p:sp>
      <p:sp>
        <p:nvSpPr>
          <p:cNvPr id="164" name="Titel 4">
            <a:extLst>
              <a:ext uri="{FF2B5EF4-FFF2-40B4-BE49-F238E27FC236}">
                <a16:creationId xmlns:a16="http://schemas.microsoft.com/office/drawing/2014/main" id="{D42A333A-9C73-5A0E-9622-5289300570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42488" y="6767512"/>
            <a:ext cx="3582987" cy="1508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5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https://www.gardelino.de/vivandio-outdoor-induktionskochfeld-double-booster</a:t>
            </a:r>
          </a:p>
        </p:txBody>
      </p:sp>
      <p:sp>
        <p:nvSpPr>
          <p:cNvPr id="165" name="Titel 4">
            <a:extLst>
              <a:ext uri="{FF2B5EF4-FFF2-40B4-BE49-F238E27FC236}">
                <a16:creationId xmlns:a16="http://schemas.microsoft.com/office/drawing/2014/main" id="{31BA2B0E-7973-EB59-550F-11B15A3F67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42488" y="6918325"/>
            <a:ext cx="3582987" cy="161926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5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https://vivandio.com/wp-content/uploads/sites/19/2023/10/vivandio-spuele-armatur-anleitung.pdf</a:t>
            </a:r>
          </a:p>
        </p:txBody>
      </p:sp>
      <p:sp>
        <p:nvSpPr>
          <p:cNvPr id="166" name="Titel 4">
            <a:extLst>
              <a:ext uri="{FF2B5EF4-FFF2-40B4-BE49-F238E27FC236}">
                <a16:creationId xmlns:a16="http://schemas.microsoft.com/office/drawing/2014/main" id="{2A557468-ACF1-7EC8-638C-B4BA76F5A37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42488" y="7080249"/>
            <a:ext cx="3582987" cy="161926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</a:p>
        </p:txBody>
      </p:sp>
      <p:sp>
        <p:nvSpPr>
          <p:cNvPr id="168" name="Titel 4">
            <a:extLst>
              <a:ext uri="{FF2B5EF4-FFF2-40B4-BE49-F238E27FC236}">
                <a16:creationId xmlns:a16="http://schemas.microsoft.com/office/drawing/2014/main" id="{38DF5FF2-D40A-19F0-0709-61573FD6A7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42488" y="7242174"/>
            <a:ext cx="3582987" cy="161926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</a:p>
        </p:txBody>
      </p:sp>
      <p:sp>
        <p:nvSpPr>
          <p:cNvPr id="169" name="Titel 4">
            <a:extLst>
              <a:ext uri="{FF2B5EF4-FFF2-40B4-BE49-F238E27FC236}">
                <a16:creationId xmlns:a16="http://schemas.microsoft.com/office/drawing/2014/main" id="{CBF5196D-CAF6-7239-52AF-D6208E1A49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42488" y="7404099"/>
            <a:ext cx="3582987" cy="161926"/>
          </a:xfrm>
          <a:prstGeom prst="rect">
            <a:avLst/>
          </a:prstGeom>
        </p:spPr>
        <p:txBody>
          <a:bodyPr lIns="0" tIns="0" rIns="0" bIns="0" anchor="ctr"/>
          <a:lstStyle>
            <a:lvl1pPr algn="l" defTabSz="10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Spartan" pitchFamily="2" charset="0"/>
                <a:ea typeface="+mj-ea"/>
                <a:cs typeface="+mj-cs"/>
              </a:defRPr>
            </a:lvl1pPr>
          </a:lstStyle>
          <a:p>
            <a:pPr defTabSz="36000"/>
            <a:r>
              <a:rPr lang="de-DE" sz="5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717B1B-CB5B-B994-DCD8-8DD05B180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" b="123"/>
          <a:stretch/>
        </p:blipFill>
        <p:spPr>
          <a:xfrm rot="5400000">
            <a:off x="9452026" y="622117"/>
            <a:ext cx="1944306" cy="193965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889BF3E-F1EE-8C2F-C721-25C2610BF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48"/>
          <a:stretch/>
        </p:blipFill>
        <p:spPr>
          <a:xfrm rot="16200000">
            <a:off x="2328511" y="615450"/>
            <a:ext cx="1944002" cy="194834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E597A03-9B71-4B7E-DF4F-D34E6472C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6345" y="619413"/>
            <a:ext cx="2592004" cy="19396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1E61E69-25AE-2530-6013-4B79DA5AD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343" y="619791"/>
            <a:ext cx="1296002" cy="19443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611608D-0F6E-827E-592C-F17BFB6181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771831" y="2241968"/>
            <a:ext cx="1296002" cy="193965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6F4A6A-B961-B7F9-90FA-A918A3FACE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776178" y="3537970"/>
            <a:ext cx="1296002" cy="19396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DF10D99-0C46-BAAA-04E7-5EA9ED2FC1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/>
        </p:blipFill>
        <p:spPr>
          <a:xfrm>
            <a:off x="4265996" y="617620"/>
            <a:ext cx="1296002" cy="19440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EBE9182-D1B2-B53E-87E9-F0B1F99D3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r="23684"/>
          <a:stretch/>
        </p:blipFill>
        <p:spPr>
          <a:xfrm>
            <a:off x="8482916" y="617620"/>
            <a:ext cx="648001" cy="1944003"/>
          </a:xfrm>
          <a:prstGeom prst="rect">
            <a:avLst/>
          </a:prstGeom>
        </p:spPr>
      </p:pic>
      <p:pic>
        <p:nvPicPr>
          <p:cNvPr id="12" name="Grafik 11" descr="Ein Bild, das Text, Screenshot, Schrift, Quittung enthält.&#10;&#10;KI-generierte Inhalte können fehlerhaft sein.">
            <a:extLst>
              <a:ext uri="{FF2B5EF4-FFF2-40B4-BE49-F238E27FC236}">
                <a16:creationId xmlns:a16="http://schemas.microsoft.com/office/drawing/2014/main" id="{97C83A79-36F9-0A4D-213E-6213419FF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6458"/>
          <a:stretch>
            <a:fillRect/>
          </a:stretch>
        </p:blipFill>
        <p:spPr>
          <a:xfrm>
            <a:off x="5561998" y="617620"/>
            <a:ext cx="2592004" cy="19440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15085CB-28FC-AF6C-ACBA-AAFA674E9C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-4" r="46796" b="19"/>
          <a:stretch>
            <a:fillRect/>
          </a:stretch>
        </p:blipFill>
        <p:spPr>
          <a:xfrm rot="5400000">
            <a:off x="10098005" y="4505626"/>
            <a:ext cx="648002" cy="194400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543A17A-7BED-D8DE-7CB8-BAEEFFEEBC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2" t="21" r="520" b="125"/>
          <a:stretch>
            <a:fillRect/>
          </a:stretch>
        </p:blipFill>
        <p:spPr>
          <a:xfrm rot="16200000">
            <a:off x="2969994" y="4505626"/>
            <a:ext cx="648001" cy="194400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00AA593-D8D7-852A-51FF-C13FD348D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643820" y="2239796"/>
            <a:ext cx="1296002" cy="193965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179D598-161E-EFDE-495D-A9AE4D096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643820" y="3535798"/>
            <a:ext cx="1296002" cy="193965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745AE7A-0330-A405-3156-150774CC39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>
          <a:xfrm rot="16200000">
            <a:off x="2645994" y="3533625"/>
            <a:ext cx="1296002" cy="19440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0CFC684-F788-108A-B735-D417C5F26A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/>
        </p:blipFill>
        <p:spPr>
          <a:xfrm rot="5400000">
            <a:off x="9774004" y="3533624"/>
            <a:ext cx="1296002" cy="19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8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1E176B1-FDE6-670C-02A2-D2F09B928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991" y="1265626"/>
            <a:ext cx="1296002" cy="193965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850312C-2382-02A0-155C-AFBF95C3D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9994" y="1265621"/>
            <a:ext cx="1296002" cy="193965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E6CF4B-EAFC-02D2-A984-982E58A68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3201" y="1265621"/>
            <a:ext cx="1296798" cy="19396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3D1AF00-C076-767C-3DC2-05297CB9A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002" y="1265621"/>
            <a:ext cx="1296002" cy="194438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3A9915C-4E69-B366-0041-1AACF09F7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4006" y="1265243"/>
            <a:ext cx="1296002" cy="193965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102E525D-7884-E29D-08AF-363E1D2BC2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Einzelmodule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8F8B39-2D03-27DD-CE9A-0BE2B767D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0004" y="1265243"/>
            <a:ext cx="1296002" cy="19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0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976F9EF-B705-0DE9-B74C-8FA5A6397B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Doppelmodule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713EE9-C65F-3813-D7D4-9085BDD45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0" y="1270274"/>
            <a:ext cx="2592004" cy="193965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7C5116F-D03C-C333-A61A-125925F06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6006" y="1265626"/>
            <a:ext cx="2592004" cy="193965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DFF93F-BC32-4C6B-35BA-E593FD644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7995" y="1265626"/>
            <a:ext cx="2592004" cy="193965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F09AEC6-7F8E-FB3E-18BD-A9983A534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6001" y="1265243"/>
            <a:ext cx="2592004" cy="19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3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5E1D202-FBC0-C5A9-09F0-BC2AD6F4FF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Eckmodule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D3EB8A-7ACD-A56E-00D3-D1E70D18B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 b="443"/>
          <a:stretch/>
        </p:blipFill>
        <p:spPr>
          <a:xfrm>
            <a:off x="7506001" y="1265622"/>
            <a:ext cx="1941513" cy="1944002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D901902-E648-5EC2-33B9-4EBF811A3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120"/>
          <a:stretch/>
        </p:blipFill>
        <p:spPr>
          <a:xfrm>
            <a:off x="4265996" y="1265244"/>
            <a:ext cx="1944003" cy="194438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79A3582-4205-3F73-04FE-F2C609C3E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" b="123"/>
          <a:stretch/>
        </p:blipFill>
        <p:spPr>
          <a:xfrm>
            <a:off x="1026131" y="1265243"/>
            <a:ext cx="1944306" cy="193965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C480803F-35CD-F432-B1B8-71AA03216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48"/>
          <a:stretch/>
        </p:blipFill>
        <p:spPr>
          <a:xfrm>
            <a:off x="10746007" y="1261280"/>
            <a:ext cx="1944002" cy="19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EE5E020-8EA1-0BC7-116E-6B31E3C24D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Blenden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4BE3A3C-6220-D656-BC34-19555474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991" y="1265621"/>
            <a:ext cx="1944001" cy="19440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7AF558E-629A-291C-B549-D80256D01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120"/>
          <a:stretch/>
        </p:blipFill>
        <p:spPr>
          <a:xfrm>
            <a:off x="10746007" y="1260974"/>
            <a:ext cx="1944000" cy="19486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5E10D9-09B5-0778-2541-4B101BCD8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-4" r="46796" b="19"/>
          <a:stretch>
            <a:fillRect/>
          </a:stretch>
        </p:blipFill>
        <p:spPr>
          <a:xfrm>
            <a:off x="8802003" y="1265622"/>
            <a:ext cx="648002" cy="19440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037ADE4-B790-34A2-C00D-EC9BB3181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2" t="21" r="520" b="125"/>
          <a:stretch>
            <a:fillRect/>
          </a:stretch>
        </p:blipFill>
        <p:spPr>
          <a:xfrm>
            <a:off x="4265996" y="1265621"/>
            <a:ext cx="648001" cy="19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8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7C61252-7C5F-34AB-7220-E87DC0E0D0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Einbaugeräte</a:t>
            </a:r>
          </a:p>
        </p:txBody>
      </p:sp>
      <p:pic>
        <p:nvPicPr>
          <p:cNvPr id="2" name="Grafik 1" descr="Ein Bild, das Text, Screenshot, Schrift, Quittung enthält.&#10;&#10;KI-generierte Inhalte können fehlerhaft sein.">
            <a:extLst>
              <a:ext uri="{FF2B5EF4-FFF2-40B4-BE49-F238E27FC236}">
                <a16:creationId xmlns:a16="http://schemas.microsoft.com/office/drawing/2014/main" id="{1B4DD6D0-B555-95C3-5F8F-F1541CC1A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6458"/>
          <a:stretch>
            <a:fillRect/>
          </a:stretch>
        </p:blipFill>
        <p:spPr>
          <a:xfrm>
            <a:off x="1673992" y="1265620"/>
            <a:ext cx="2592004" cy="194400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3B3AAB2-529E-4898-3B1A-7EEDDFD19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>
          <a:xfrm>
            <a:off x="5561998" y="1265621"/>
            <a:ext cx="1296002" cy="19440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08F626C-DBE2-3A69-F1C3-A2ADEDC5A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/>
        </p:blipFill>
        <p:spPr>
          <a:xfrm>
            <a:off x="8154002" y="1265621"/>
            <a:ext cx="1296002" cy="19440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A258C75-CBA1-31F8-CA61-B00D0C33A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/>
        </p:blipFill>
        <p:spPr>
          <a:xfrm>
            <a:off x="10746006" y="1265621"/>
            <a:ext cx="1296002" cy="19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FDCE-0D52-B530-02AD-5190A2296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6C3AA658-3A58-BE62-B249-2D9794E39F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7825" y="617538"/>
            <a:ext cx="3870325" cy="355276"/>
          </a:xfrm>
          <a:prstGeom prst="rect">
            <a:avLst/>
          </a:prstGeom>
          <a:noFill/>
        </p:spPr>
        <p:txBody>
          <a:bodyPr wrap="square" lIns="90000" tIns="108000" bIns="0" anchor="b">
            <a:spAutoFit/>
          </a:bodyPr>
          <a:lstStyle/>
          <a:p>
            <a:r>
              <a:rPr lang="de-DE" sz="1600" dirty="0">
                <a:latin typeface="Spartan" pitchFamily="2" charset="0"/>
              </a:rPr>
              <a:t>Einbaugeräte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2FD1A3-2C87-0F24-3D80-D1C06E2C8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/>
        </p:blipFill>
        <p:spPr>
          <a:xfrm>
            <a:off x="377990" y="1265620"/>
            <a:ext cx="2592004" cy="194400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3B66927-03F7-B68C-E557-02AFEED51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/>
        </p:blipFill>
        <p:spPr>
          <a:xfrm>
            <a:off x="3617995" y="1265621"/>
            <a:ext cx="2592004" cy="19440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6C578CE-8410-9FB0-0749-D6CEE3466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/>
        </p:blipFill>
        <p:spPr>
          <a:xfrm>
            <a:off x="6858000" y="1265621"/>
            <a:ext cx="1296002" cy="194400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EF8C54-896C-585D-5FF1-58B508045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/>
        </p:blipFill>
        <p:spPr>
          <a:xfrm>
            <a:off x="8802003" y="1265621"/>
            <a:ext cx="1296002" cy="194400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29EDE03-170D-F10E-2007-F6274D28F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/>
        </p:blipFill>
        <p:spPr>
          <a:xfrm>
            <a:off x="10746006" y="1265621"/>
            <a:ext cx="1296002" cy="19440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6BBBF1-E9DF-4CB7-517B-89E8B7344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r="23684"/>
          <a:stretch/>
        </p:blipFill>
        <p:spPr>
          <a:xfrm>
            <a:off x="12690008" y="1265621"/>
            <a:ext cx="648001" cy="19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6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8B14D840B27049B40AB34155E9AC90" ma:contentTypeVersion="16" ma:contentTypeDescription="Ein neues Dokument erstellen." ma:contentTypeScope="" ma:versionID="7da34325982e8fffaf8399cba53f3e99">
  <xsd:schema xmlns:xsd="http://www.w3.org/2001/XMLSchema" xmlns:xs="http://www.w3.org/2001/XMLSchema" xmlns:p="http://schemas.microsoft.com/office/2006/metadata/properties" xmlns:ns2="79c6cc0e-352b-4fb8-84b3-bbc19b519304" xmlns:ns3="38a9626f-c64b-4b88-a590-d2df812ac9bf" targetNamespace="http://schemas.microsoft.com/office/2006/metadata/properties" ma:root="true" ma:fieldsID="429cba2fe48909961bd2a5a5a6116d36" ns2:_="" ns3:_="">
    <xsd:import namespace="79c6cc0e-352b-4fb8-84b3-bbc19b519304"/>
    <xsd:import namespace="38a9626f-c64b-4b88-a590-d2df812ac9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6cc0e-352b-4fb8-84b3-bbc19b5193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6df15bf5-0f37-4706-8b99-174759ca12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9626f-c64b-4b88-a590-d2df812ac9b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d4b08ec-e412-4e4f-a903-45d1db53dfb2}" ma:internalName="TaxCatchAll" ma:showField="CatchAllData" ma:web="38a9626f-c64b-4b88-a590-d2df812ac9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c6cc0e-352b-4fb8-84b3-bbc19b519304">
      <Terms xmlns="http://schemas.microsoft.com/office/infopath/2007/PartnerControls"/>
    </lcf76f155ced4ddcb4097134ff3c332f>
    <TaxCatchAll xmlns="38a9626f-c64b-4b88-a590-d2df812ac9bf" xsi:nil="true"/>
  </documentManagement>
</p:properties>
</file>

<file path=customXml/itemProps1.xml><?xml version="1.0" encoding="utf-8"?>
<ds:datastoreItem xmlns:ds="http://schemas.openxmlformats.org/officeDocument/2006/customXml" ds:itemID="{E803694D-39E7-49FA-957C-28E6F91DE182}"/>
</file>

<file path=customXml/itemProps2.xml><?xml version="1.0" encoding="utf-8"?>
<ds:datastoreItem xmlns:ds="http://schemas.openxmlformats.org/officeDocument/2006/customXml" ds:itemID="{F4E91929-71D3-4327-ACC5-9B4E063EC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50FF26-4FAE-4883-86A8-AA000CD24C12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240</Words>
  <Application>Microsoft Office PowerPoint</Application>
  <PresentationFormat>Benutzerdefiniert</PresentationFormat>
  <Paragraphs>57</Paragraphs>
  <Slides>15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Spartan</vt:lpstr>
      <vt:lpstr>League Spartan Light</vt:lpstr>
      <vt:lpstr>Arial</vt:lpstr>
      <vt:lpstr>Aptos</vt:lpstr>
      <vt:lpstr>League Spartan SemiBold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Naegele - ROC lifestyle GmbH</dc:creator>
  <cp:lastModifiedBy>Thorge Wener - ROC lifestyle GmbH</cp:lastModifiedBy>
  <cp:revision>121</cp:revision>
  <dcterms:created xsi:type="dcterms:W3CDTF">2024-02-10T04:02:15Z</dcterms:created>
  <dcterms:modified xsi:type="dcterms:W3CDTF">2026-01-14T18:56:07Z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0x010100708B14D840B27049B40AB34155E9AC90</vt:lpwstr>
  </property>
</Properties>
</file>